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70" r:id="rId3"/>
    <p:sldId id="268" r:id="rId4"/>
    <p:sldId id="260" r:id="rId5"/>
    <p:sldId id="262" r:id="rId6"/>
    <p:sldId id="261" r:id="rId7"/>
    <p:sldId id="264" r:id="rId8"/>
    <p:sldId id="266" r:id="rId9"/>
    <p:sldId id="267" r:id="rId10"/>
    <p:sldId id="265" r:id="rId11"/>
    <p:sldId id="269" r:id="rId12"/>
  </p:sldIdLst>
  <p:sldSz cx="9144000" cy="5143500" type="screen16x9"/>
  <p:notesSz cx="7023100" cy="9309100"/>
  <p:defaultTex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1621">
          <p15:clr>
            <a:srgbClr val="A4A3A4"/>
          </p15:clr>
        </p15:guide>
        <p15:guide id="2" orient="horz" pos="1045">
          <p15:clr>
            <a:srgbClr val="A4A3A4"/>
          </p15:clr>
        </p15:guide>
        <p15:guide id="3" orient="horz" pos="3037">
          <p15:clr>
            <a:srgbClr val="A4A3A4"/>
          </p15:clr>
        </p15:guide>
        <p15:guide id="4" pos="5568">
          <p15:clr>
            <a:srgbClr val="A4A3A4"/>
          </p15:clr>
        </p15:guide>
      </p15:sldGuideLst>
    </p:ext>
    <p:ext uri="{2D200454-40CA-4A62-9FC3-DE9A4176ACB9}">
      <p15:notesGuideLst xmlns="" xmlns:p15="http://schemas.microsoft.com/office/powerpoint/2012/main">
        <p15:guide id="1" orient="horz" pos="865">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a:srgbClr val="00007A"/>
    <a:srgbClr val="000070"/>
    <a:srgbClr val="000099"/>
    <a:srgbClr val="0000FF"/>
    <a:srgbClr val="BDDEFF"/>
    <a:srgbClr val="66FF66"/>
    <a:srgbClr val="D9FF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82171" autoAdjust="0"/>
  </p:normalViewPr>
  <p:slideViewPr>
    <p:cSldViewPr snapToGrid="0" showGuides="1">
      <p:cViewPr>
        <p:scale>
          <a:sx n="100" d="100"/>
          <a:sy n="100" d="100"/>
        </p:scale>
        <p:origin x="-2264" y="-1624"/>
      </p:cViewPr>
      <p:guideLst>
        <p:guide orient="horz" pos="1621"/>
        <p:guide orient="horz" pos="1045"/>
        <p:guide orient="horz" pos="3037"/>
        <p:guide pos="5568"/>
      </p:guideLst>
    </p:cSldViewPr>
  </p:slideViewPr>
  <p:outlineViewPr>
    <p:cViewPr>
      <p:scale>
        <a:sx n="33" d="100"/>
        <a:sy n="33" d="100"/>
      </p:scale>
      <p:origin x="0" y="81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50" d="100"/>
          <a:sy n="150" d="100"/>
        </p:scale>
        <p:origin x="-2310" y="66"/>
      </p:cViewPr>
      <p:guideLst>
        <p:guide orient="horz" pos="865"/>
        <p:guide pos="2211"/>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smtClean="0"/>
              <a:t>Radio Merit Badge Requirement 1</a:t>
            </a: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E29C537-F0AD-4A4D-A5D0-63D63F8E3776}" type="datetimeFigureOut">
              <a:rPr lang="en-US" smtClean="0"/>
              <a:t>3/16/17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r>
              <a:rPr lang="en-US" smtClean="0"/>
              <a:t>WA7URV</a:t>
            </a: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2335E6B-C1BE-44C8-91A6-E8D9375EF07A}" type="slidenum">
              <a:rPr lang="en-US" smtClean="0"/>
              <a:t>‹#›</a:t>
            </a:fld>
            <a:endParaRPr lang="en-US"/>
          </a:p>
        </p:txBody>
      </p:sp>
    </p:spTree>
    <p:extLst>
      <p:ext uri="{BB962C8B-B14F-4D97-AF65-F5344CB8AC3E}">
        <p14:creationId xmlns:p14="http://schemas.microsoft.com/office/powerpoint/2010/main" val="996276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9626" y="3417121"/>
            <a:ext cx="6063848" cy="5290292"/>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915"/>
            <a:ext cx="3043343" cy="465455"/>
          </a:xfrm>
          <a:prstGeom prst="rect">
            <a:avLst/>
          </a:prstGeom>
        </p:spPr>
        <p:txBody>
          <a:bodyPr vert="horz" lIns="93324" tIns="46662" rIns="93324" bIns="46662" rtlCol="0" anchor="b"/>
          <a:lstStyle>
            <a:lvl1pPr algn="l">
              <a:defRPr sz="1000">
                <a:latin typeface="+mn-lt"/>
              </a:defRPr>
            </a:lvl1pPr>
          </a:lstStyle>
          <a:p>
            <a:r>
              <a:rPr lang="en-US" dirty="0" smtClean="0"/>
              <a:t>WA7URV</a:t>
            </a: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2000" b="1">
                <a:latin typeface="+mn-lt"/>
              </a:defRPr>
            </a:lvl1pPr>
          </a:lstStyle>
          <a:p>
            <a:fld id="{608D77B8-0EE1-497B-AF73-5464954F0A34}" type="slidenum">
              <a:rPr lang="en-US" smtClean="0"/>
              <a:pPr/>
              <a:t>‹#›</a:t>
            </a:fld>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b="1">
                <a:latin typeface="+mn-lt"/>
              </a:defRPr>
            </a:lvl1pPr>
          </a:lstStyle>
          <a:p>
            <a:fld id="{7BFF4773-0B99-47E6-A42C-7D0274C0DF15}" type="datetimeFigureOut">
              <a:rPr lang="en-US" smtClean="0"/>
              <a:pPr/>
              <a:t>3/16/17</a:t>
            </a:fld>
            <a:endParaRPr lang="en-US" dirty="0"/>
          </a:p>
        </p:txBody>
      </p:sp>
      <p:sp>
        <p:nvSpPr>
          <p:cNvPr id="8" name="Slide Image Placeholder 7"/>
          <p:cNvSpPr>
            <a:spLocks noGrp="1" noRot="1" noChangeAspect="1"/>
          </p:cNvSpPr>
          <p:nvPr>
            <p:ph type="sldImg" idx="2"/>
          </p:nvPr>
        </p:nvSpPr>
        <p:spPr>
          <a:xfrm>
            <a:off x="1173163" y="561975"/>
            <a:ext cx="4672012" cy="2627313"/>
          </a:xfrm>
          <a:prstGeom prst="rect">
            <a:avLst/>
          </a:prstGeom>
          <a:noFill/>
          <a:ln w="12700">
            <a:solidFill>
              <a:prstClr val="black"/>
            </a:solidFill>
          </a:ln>
        </p:spPr>
        <p:txBody>
          <a:bodyPr vert="horz" lIns="93324" tIns="46662" rIns="93324" bIns="46662" rtlCol="0" anchor="ctr"/>
          <a:lstStyle/>
          <a:p>
            <a:endParaRPr lang="en-US"/>
          </a:p>
        </p:txBody>
      </p:sp>
      <p:sp>
        <p:nvSpPr>
          <p:cNvPr id="10" name="Header Placeholder 9"/>
          <p:cNvSpPr>
            <a:spLocks noGrp="1"/>
          </p:cNvSpPr>
          <p:nvPr>
            <p:ph type="hdr" sz="quarter"/>
          </p:nvPr>
        </p:nvSpPr>
        <p:spPr>
          <a:xfrm>
            <a:off x="0" y="0"/>
            <a:ext cx="3511550" cy="465455"/>
          </a:xfrm>
          <a:prstGeom prst="rect">
            <a:avLst/>
          </a:prstGeom>
        </p:spPr>
        <p:txBody>
          <a:bodyPr vert="horz" lIns="93324" tIns="46662" rIns="93324" bIns="46662" rtlCol="0"/>
          <a:lstStyle>
            <a:lvl1pPr algn="l">
              <a:defRPr sz="1200" b="1">
                <a:latin typeface="+mn-lt"/>
              </a:defRPr>
            </a:lvl1pPr>
          </a:lstStyle>
          <a:p>
            <a:r>
              <a:rPr lang="en-US" dirty="0" smtClean="0"/>
              <a:t>Radio Merit Badge Requirement 1</a:t>
            </a:r>
            <a:endParaRPr lang="en-US" dirty="0"/>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hf/>
  <p:notesStyle>
    <a:lvl1pPr marL="0" algn="l" defTabSz="732617" rtl="0" eaLnBrk="1" latinLnBrk="0" hangingPunct="1">
      <a:spcAft>
        <a:spcPts val="600"/>
      </a:spcAft>
      <a:defRPr sz="1600" kern="1200">
        <a:solidFill>
          <a:schemeClr val="tx1"/>
        </a:solidFill>
        <a:latin typeface="+mn-lt"/>
        <a:ea typeface="+mn-ea"/>
        <a:cs typeface="+mn-cs"/>
      </a:defRPr>
    </a:lvl1pPr>
    <a:lvl2pPr marL="366309" algn="l" defTabSz="732617" rtl="0" eaLnBrk="1" latinLnBrk="0" hangingPunct="1">
      <a:spcAft>
        <a:spcPts val="600"/>
      </a:spcAft>
      <a:defRPr sz="1600" kern="1200">
        <a:solidFill>
          <a:schemeClr val="tx1"/>
        </a:solidFill>
        <a:latin typeface="+mn-lt"/>
        <a:ea typeface="+mn-ea"/>
        <a:cs typeface="+mn-cs"/>
      </a:defRPr>
    </a:lvl2pPr>
    <a:lvl3pPr marL="732617" algn="l" defTabSz="732617" rtl="0" eaLnBrk="1" latinLnBrk="0" hangingPunct="1">
      <a:spcAft>
        <a:spcPts val="600"/>
      </a:spcAft>
      <a:defRPr sz="1600" kern="1200">
        <a:solidFill>
          <a:schemeClr val="tx1"/>
        </a:solidFill>
        <a:latin typeface="+mn-lt"/>
        <a:ea typeface="+mn-ea"/>
        <a:cs typeface="+mn-cs"/>
      </a:defRPr>
    </a:lvl3pPr>
    <a:lvl4pPr marL="1098926" algn="l" defTabSz="732617" rtl="0" eaLnBrk="1" latinLnBrk="0" hangingPunct="1">
      <a:spcAft>
        <a:spcPts val="600"/>
      </a:spcAft>
      <a:defRPr sz="1600" kern="1200">
        <a:solidFill>
          <a:schemeClr val="tx1"/>
        </a:solidFill>
        <a:latin typeface="+mn-lt"/>
        <a:ea typeface="+mn-ea"/>
        <a:cs typeface="+mn-cs"/>
      </a:defRPr>
    </a:lvl4pPr>
    <a:lvl5pPr marL="1465235" algn="l" defTabSz="732617" rtl="0" eaLnBrk="1" latinLnBrk="0" hangingPunct="1">
      <a:spcAft>
        <a:spcPts val="600"/>
      </a:spcAft>
      <a:defRPr sz="16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normAutofit/>
          </a:bodyPr>
          <a:lstStyle/>
          <a:p>
            <a:pPr>
              <a:spcAft>
                <a:spcPts val="612"/>
              </a:spcAft>
              <a:tabLst>
                <a:tab pos="5769542" algn="r"/>
              </a:tabLst>
            </a:pPr>
            <a:r>
              <a:rPr lang="en-US" sz="2000" b="1" u="sng" dirty="0" smtClean="0"/>
              <a:t>2 </a:t>
            </a:r>
            <a:r>
              <a:rPr lang="en-US" sz="2000" b="1" u="sng" dirty="0"/>
              <a:t>minutes for this slide	Start 00:00</a:t>
            </a:r>
          </a:p>
          <a:p>
            <a:pPr>
              <a:spcAft>
                <a:spcPts val="612"/>
              </a:spcAft>
            </a:pPr>
            <a:r>
              <a:rPr lang="en-US" sz="1400" b="1" dirty="0">
                <a:solidFill>
                  <a:srgbClr val="FF0000"/>
                </a:solidFill>
              </a:rPr>
              <a:t>Ask:  </a:t>
            </a:r>
            <a:r>
              <a:rPr lang="en-US" sz="1400" dirty="0"/>
              <a:t>How many of you use radio every day?</a:t>
            </a:r>
          </a:p>
          <a:p>
            <a:pPr>
              <a:spcAft>
                <a:spcPts val="612"/>
              </a:spcAft>
            </a:pPr>
            <a:r>
              <a:rPr lang="en-US" sz="1400" b="1" dirty="0">
                <a:solidFill>
                  <a:srgbClr val="FF0000"/>
                </a:solidFill>
              </a:rPr>
              <a:t>[Ask how; challenge anyone who says “no”]</a:t>
            </a:r>
          </a:p>
          <a:p>
            <a:pPr>
              <a:spcAft>
                <a:spcPts val="612"/>
              </a:spcAft>
            </a:pPr>
            <a:r>
              <a:rPr lang="en-US" sz="1400" dirty="0"/>
              <a:t>Today we get our entertainment, news and other information over the Internet</a:t>
            </a:r>
          </a:p>
          <a:p>
            <a:pPr>
              <a:spcAft>
                <a:spcPts val="612"/>
              </a:spcAft>
            </a:pPr>
            <a:r>
              <a:rPr lang="en-US" sz="1400" b="1" dirty="0"/>
              <a:t>[CLICK 1-1] </a:t>
            </a:r>
            <a:r>
              <a:rPr lang="en-US" sz="1400" dirty="0"/>
              <a:t>The Internet usually makes it to our devices through radio using </a:t>
            </a:r>
            <a:r>
              <a:rPr lang="en-US" sz="1400" dirty="0" err="1"/>
              <a:t>WiFi</a:t>
            </a:r>
            <a:endParaRPr lang="en-US" sz="1400" dirty="0"/>
          </a:p>
          <a:p>
            <a:pPr>
              <a:spcAft>
                <a:spcPts val="612"/>
              </a:spcAft>
            </a:pPr>
            <a:r>
              <a:rPr lang="en-US" sz="1400" b="1" dirty="0"/>
              <a:t>[CLICK 1-2] </a:t>
            </a:r>
            <a:r>
              <a:rPr lang="en-US" sz="1400" dirty="0"/>
              <a:t>In addition to </a:t>
            </a:r>
            <a:r>
              <a:rPr lang="en-US" sz="1400" dirty="0" err="1"/>
              <a:t>WiFi</a:t>
            </a:r>
            <a:r>
              <a:rPr lang="en-US" sz="1400" dirty="0"/>
              <a:t>, we get information via satellite, another radio method that is very strong.</a:t>
            </a:r>
          </a:p>
          <a:p>
            <a:pPr>
              <a:spcAft>
                <a:spcPts val="612"/>
              </a:spcAft>
            </a:pPr>
            <a:r>
              <a:rPr lang="en-US" sz="1400" dirty="0"/>
              <a:t>But radio isn’t just entertainment and information.</a:t>
            </a:r>
          </a:p>
          <a:p>
            <a:pPr>
              <a:spcAft>
                <a:spcPts val="612"/>
              </a:spcAft>
            </a:pPr>
            <a:r>
              <a:rPr lang="en-US" sz="1400" b="1" dirty="0"/>
              <a:t>[CLICK 1-3]  </a:t>
            </a:r>
            <a:r>
              <a:rPr lang="en-US" sz="1400" dirty="0"/>
              <a:t>We use radio when we operate our mobile phones.</a:t>
            </a:r>
          </a:p>
          <a:p>
            <a:pPr>
              <a:spcAft>
                <a:spcPts val="612"/>
              </a:spcAft>
            </a:pPr>
            <a:r>
              <a:rPr lang="en-US" sz="1400" b="1" dirty="0"/>
              <a:t>[CLICK 1-4]  </a:t>
            </a:r>
            <a:r>
              <a:rPr lang="en-US" sz="1400" dirty="0"/>
              <a:t>We use radio when we open the garage door remotely.</a:t>
            </a:r>
          </a:p>
          <a:p>
            <a:pPr>
              <a:spcAft>
                <a:spcPts val="612"/>
              </a:spcAft>
            </a:pPr>
            <a:r>
              <a:rPr lang="en-US" sz="1400" b="1" dirty="0"/>
              <a:t>[CLICK 1-5]</a:t>
            </a:r>
            <a:r>
              <a:rPr lang="en-US" sz="1400" dirty="0"/>
              <a:t> We use radio when we heat something in the microwave oven.</a:t>
            </a:r>
          </a:p>
          <a:p>
            <a:pPr>
              <a:spcAft>
                <a:spcPts val="612"/>
              </a:spcAft>
            </a:pPr>
            <a:r>
              <a:rPr lang="en-US" sz="1400" b="1" dirty="0"/>
              <a:t>[CLICK 1-6]</a:t>
            </a:r>
            <a:r>
              <a:rPr lang="en-US" sz="1400" dirty="0"/>
              <a:t>  We even use radio when the </a:t>
            </a:r>
            <a:r>
              <a:rPr lang="en-US" sz="1400" dirty="0" err="1"/>
              <a:t>EZPass</a:t>
            </a:r>
            <a:r>
              <a:rPr lang="en-US" sz="1400" dirty="0"/>
              <a:t> in our car communicates with the gate to charge us the toll and let us through.</a:t>
            </a:r>
          </a:p>
          <a:p>
            <a:pPr>
              <a:tabLst>
                <a:tab pos="5769542" algn="r"/>
              </a:tabLst>
            </a:pPr>
            <a:r>
              <a:rPr lang="en-US" sz="2000" b="1" u="sng" dirty="0">
                <a:solidFill>
                  <a:prstClr val="black"/>
                </a:solidFill>
              </a:rPr>
              <a:t>SLIDE END	</a:t>
            </a:r>
            <a:r>
              <a:rPr lang="en-US" sz="2000" b="1" u="sng" dirty="0" smtClean="0">
                <a:solidFill>
                  <a:prstClr val="black"/>
                </a:solidFill>
              </a:rPr>
              <a:t>02:00</a:t>
            </a:r>
            <a:endParaRPr lang="en-US" sz="2000" b="1" u="sng" dirty="0">
              <a:solidFill>
                <a:prstClr val="black"/>
              </a:solidFill>
            </a:endParaRPr>
          </a:p>
          <a:p>
            <a:pPr>
              <a:spcAft>
                <a:spcPts val="612"/>
              </a:spcAft>
            </a:pPr>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1</a:t>
            </a:fld>
            <a:endParaRPr lang="en-US"/>
          </a:p>
        </p:txBody>
      </p:sp>
      <p:sp>
        <p:nvSpPr>
          <p:cNvPr id="5" name="Date Placeholder 4"/>
          <p:cNvSpPr>
            <a:spLocks noGrp="1"/>
          </p:cNvSpPr>
          <p:nvPr>
            <p:ph type="dt" idx="11"/>
          </p:nvPr>
        </p:nvSpPr>
        <p:spPr/>
        <p:txBody>
          <a:bodyPr/>
          <a:lstStyle/>
          <a:p>
            <a:fld id="{DE1D3FEE-7A8A-46B1-BC0D-C8428D08D5D1}"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41002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normAutofit/>
          </a:bodyPr>
          <a:lstStyle/>
          <a:p>
            <a:pPr>
              <a:tabLst>
                <a:tab pos="5769542" algn="r"/>
              </a:tabLst>
            </a:pPr>
            <a:r>
              <a:rPr lang="en-US" sz="2000" b="1" u="sng" dirty="0">
                <a:ea typeface="Verdana" pitchFamily="34" charset="0"/>
                <a:cs typeface="Verdana" pitchFamily="34" charset="0"/>
              </a:rPr>
              <a:t>3 minutes for this slide	Start 20:00</a:t>
            </a:r>
          </a:p>
          <a:p>
            <a:r>
              <a:rPr lang="en-US" sz="1400" dirty="0">
                <a:ea typeface="Verdana" pitchFamily="34" charset="0"/>
                <a:cs typeface="Verdana" pitchFamily="34" charset="0"/>
              </a:rPr>
              <a:t>Many letters sound similar over the radio.  </a:t>
            </a:r>
          </a:p>
          <a:p>
            <a:pPr defTabSz="747709">
              <a:spcAft>
                <a:spcPts val="612"/>
              </a:spcAft>
              <a:defRPr/>
            </a:pPr>
            <a:r>
              <a:rPr lang="en-US" sz="1400" dirty="0">
                <a:ea typeface="Verdana" pitchFamily="34" charset="0"/>
                <a:cs typeface="Verdana" pitchFamily="34" charset="0"/>
              </a:rPr>
              <a:t>Weak radio signals and noise might make it difficult to hear voices.</a:t>
            </a:r>
          </a:p>
          <a:p>
            <a:r>
              <a:rPr lang="en-US" sz="1400" dirty="0">
                <a:ea typeface="Verdana" pitchFamily="34" charset="0"/>
                <a:cs typeface="Verdana" pitchFamily="34" charset="0"/>
              </a:rPr>
              <a:t>The letters B, C, D, E, G, P, T, V or Z might sound the same.</a:t>
            </a:r>
          </a:p>
          <a:p>
            <a:r>
              <a:rPr lang="en-US" sz="1400" dirty="0">
                <a:ea typeface="Verdana" pitchFamily="34" charset="0"/>
                <a:cs typeface="Verdana" pitchFamily="34" charset="0"/>
              </a:rPr>
              <a:t>For instance, a guy who gives his name “Phil” during a radio transmission is often mistaken for the name “Bill”</a:t>
            </a:r>
          </a:p>
          <a:p>
            <a:r>
              <a:rPr lang="en-US" sz="1400" dirty="0">
                <a:ea typeface="Verdana" pitchFamily="34" charset="0"/>
                <a:cs typeface="Verdana" pitchFamily="34" charset="0"/>
              </a:rPr>
              <a:t>An operator for whom English is not a native language may pronounce letters differently, too.</a:t>
            </a:r>
          </a:p>
          <a:p>
            <a:pPr defTabSz="747709">
              <a:spcAft>
                <a:spcPts val="612"/>
              </a:spcAft>
              <a:defRPr/>
            </a:pPr>
            <a:r>
              <a:rPr lang="en-US" sz="1400" b="1" kern="0" dirty="0">
                <a:ea typeface="Verdana" pitchFamily="34" charset="0"/>
                <a:cs typeface="Verdana" pitchFamily="34" charset="0"/>
              </a:rPr>
              <a:t>[CLICK 10-1] </a:t>
            </a:r>
            <a:r>
              <a:rPr lang="en-US" sz="1400" kern="0" dirty="0">
                <a:ea typeface="Verdana" pitchFamily="34" charset="0"/>
                <a:cs typeface="Verdana" pitchFamily="34" charset="0"/>
              </a:rPr>
              <a:t>Radio operators use a standardized phonetic alphabet to improve understanding and avoid communication errors.</a:t>
            </a:r>
          </a:p>
          <a:p>
            <a:pPr defTabSz="747709">
              <a:spcAft>
                <a:spcPts val="612"/>
              </a:spcAft>
              <a:defRPr/>
            </a:pPr>
            <a:r>
              <a:rPr lang="en-US" sz="1400" kern="0" dirty="0">
                <a:ea typeface="Verdana" pitchFamily="34" charset="0"/>
                <a:cs typeface="Verdana" pitchFamily="34" charset="0"/>
              </a:rPr>
              <a:t>Now each of you speak the call you made a couple minutes ago, using the phonetic alphabet words instead of just saying the letters.</a:t>
            </a:r>
          </a:p>
          <a:p>
            <a:pPr defTabSz="747709">
              <a:spcAft>
                <a:spcPts val="612"/>
              </a:spcAft>
              <a:defRPr/>
            </a:pPr>
            <a:r>
              <a:rPr lang="en-US" sz="1400" b="1" i="1" kern="0" dirty="0">
                <a:solidFill>
                  <a:srgbClr val="FF0000"/>
                </a:solidFill>
                <a:ea typeface="Verdana" pitchFamily="34" charset="0"/>
                <a:cs typeface="Verdana" pitchFamily="34" charset="0"/>
              </a:rPr>
              <a:t>&lt;Instructor give his own example&gt;</a:t>
            </a:r>
          </a:p>
          <a:p>
            <a:pPr defTabSz="747709">
              <a:spcAft>
                <a:spcPts val="612"/>
              </a:spcAft>
              <a:tabLst>
                <a:tab pos="5769542" algn="r"/>
              </a:tabLst>
              <a:defRPr/>
            </a:pPr>
            <a:r>
              <a:rPr lang="en-US" sz="2000" b="1" u="sng" kern="0" dirty="0">
                <a:ea typeface="Verdana" pitchFamily="34" charset="0"/>
                <a:cs typeface="Verdana" pitchFamily="34" charset="0"/>
              </a:rPr>
              <a:t>SLIDE END	23:00</a:t>
            </a:r>
            <a:endParaRPr lang="en-US" sz="2000" b="1" u="sng" dirty="0">
              <a:ea typeface="Verdana" pitchFamily="34" charset="0"/>
              <a:cs typeface="Verdana" pitchFamily="34" charset="0"/>
            </a:endParaRPr>
          </a:p>
          <a:p>
            <a:endParaRPr lang="en-US" sz="1400"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10</a:t>
            </a:fld>
            <a:endParaRPr lang="en-US"/>
          </a:p>
        </p:txBody>
      </p:sp>
      <p:sp>
        <p:nvSpPr>
          <p:cNvPr id="5" name="Date Placeholder 4"/>
          <p:cNvSpPr>
            <a:spLocks noGrp="1"/>
          </p:cNvSpPr>
          <p:nvPr>
            <p:ph type="dt" idx="11"/>
          </p:nvPr>
        </p:nvSpPr>
        <p:spPr/>
        <p:txBody>
          <a:bodyPr/>
          <a:lstStyle/>
          <a:p>
            <a:fld id="{DC6F437D-5D12-4931-9075-154562CDDA70}"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82019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lstStyle/>
          <a:p>
            <a:pPr>
              <a:tabLst>
                <a:tab pos="5769542" algn="r"/>
              </a:tabLst>
            </a:pPr>
            <a:r>
              <a:rPr lang="en-US" sz="2000" b="1" u="sng" dirty="0"/>
              <a:t>2 minutes for this slide	Start: 23:00</a:t>
            </a:r>
          </a:p>
          <a:p>
            <a:r>
              <a:rPr lang="en-US" sz="1400" b="1" dirty="0" smtClean="0">
                <a:solidFill>
                  <a:srgbClr val="FF0000"/>
                </a:solidFill>
              </a:rPr>
              <a:t>Ask: </a:t>
            </a:r>
            <a:r>
              <a:rPr lang="en-US" sz="1400" dirty="0" smtClean="0"/>
              <a:t>Have </a:t>
            </a:r>
            <a:r>
              <a:rPr lang="en-US" sz="1400" dirty="0"/>
              <a:t>you ever looked closely at the Radio Merit Badge itself?</a:t>
            </a:r>
          </a:p>
          <a:p>
            <a:r>
              <a:rPr lang="en-US" sz="1400" dirty="0"/>
              <a:t>There are strange little markings around the top of the merit badge, above the “lightning bolts”</a:t>
            </a:r>
          </a:p>
          <a:p>
            <a:r>
              <a:rPr lang="en-US" sz="1400" b="1" dirty="0"/>
              <a:t>[CLICK 11-1]  </a:t>
            </a:r>
            <a:r>
              <a:rPr lang="en-US" sz="1400" dirty="0"/>
              <a:t>The first little group is a dash followed by three dots.  </a:t>
            </a:r>
          </a:p>
          <a:p>
            <a:r>
              <a:rPr lang="en-US" sz="1400" b="1" dirty="0"/>
              <a:t>[CLICK 11-2] </a:t>
            </a:r>
            <a:r>
              <a:rPr lang="en-US" sz="1400" dirty="0"/>
              <a:t> In Morse Code, that’s the letter “B”</a:t>
            </a:r>
          </a:p>
          <a:p>
            <a:r>
              <a:rPr lang="en-US" sz="1400" b="1" dirty="0"/>
              <a:t>[CLICK 11-3]  </a:t>
            </a:r>
            <a:r>
              <a:rPr lang="en-US" sz="1400" dirty="0"/>
              <a:t>The second group is three dots</a:t>
            </a:r>
          </a:p>
          <a:p>
            <a:r>
              <a:rPr lang="en-US" sz="1400" b="1" dirty="0"/>
              <a:t>[CLICK 11-4]  </a:t>
            </a:r>
            <a:r>
              <a:rPr lang="en-US" sz="1400" dirty="0"/>
              <a:t>The letter “S”</a:t>
            </a:r>
          </a:p>
          <a:p>
            <a:r>
              <a:rPr lang="en-US" sz="1400" b="1" dirty="0"/>
              <a:t>[CLICK 11-5]</a:t>
            </a:r>
            <a:r>
              <a:rPr lang="en-US" sz="1400" dirty="0"/>
              <a:t>  Can you guess what the third is?  </a:t>
            </a:r>
          </a:p>
          <a:p>
            <a:r>
              <a:rPr lang="en-US" sz="1400" b="1" dirty="0"/>
              <a:t>[CLICK 11-6]  </a:t>
            </a:r>
            <a:r>
              <a:rPr lang="en-US" sz="1400" dirty="0"/>
              <a:t>A dot and a dash for the letter “A”</a:t>
            </a:r>
          </a:p>
          <a:p>
            <a:r>
              <a:rPr lang="en-US" sz="1400" dirty="0"/>
              <a:t>“BSA”</a:t>
            </a:r>
          </a:p>
          <a:p>
            <a:r>
              <a:rPr lang="en-US" sz="1400" dirty="0"/>
              <a:t>Morse Code was the first kind of message sent by man using radio waves.</a:t>
            </a:r>
          </a:p>
          <a:p>
            <a:pPr>
              <a:tabLst>
                <a:tab pos="5769542" algn="r"/>
              </a:tabLst>
            </a:pPr>
            <a:r>
              <a:rPr lang="en-US" sz="2000" b="1" u="sng" dirty="0"/>
              <a:t>REQUIREMENT 1 END	25:00</a:t>
            </a:r>
          </a:p>
        </p:txBody>
      </p:sp>
      <p:sp>
        <p:nvSpPr>
          <p:cNvPr id="4" name="Slide Number Placeholder 3"/>
          <p:cNvSpPr>
            <a:spLocks noGrp="1"/>
          </p:cNvSpPr>
          <p:nvPr>
            <p:ph type="sldNum" sz="quarter" idx="10"/>
          </p:nvPr>
        </p:nvSpPr>
        <p:spPr/>
        <p:txBody>
          <a:bodyPr/>
          <a:lstStyle/>
          <a:p>
            <a:fld id="{608D77B8-0EE1-497B-AF73-5464954F0A34}" type="slidenum">
              <a:rPr lang="en-US" smtClean="0"/>
              <a:pPr/>
              <a:t>11</a:t>
            </a:fld>
            <a:endParaRPr lang="en-US"/>
          </a:p>
        </p:txBody>
      </p:sp>
      <p:sp>
        <p:nvSpPr>
          <p:cNvPr id="5" name="Date Placeholder 4"/>
          <p:cNvSpPr>
            <a:spLocks noGrp="1"/>
          </p:cNvSpPr>
          <p:nvPr>
            <p:ph type="dt" idx="11"/>
          </p:nvPr>
        </p:nvSpPr>
        <p:spPr/>
        <p:txBody>
          <a:bodyPr/>
          <a:lstStyle/>
          <a:p>
            <a:fld id="{EDA14FD4-B5AF-477A-9B9A-AEAD10ABB03D}"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
        <p:nvSpPr>
          <p:cNvPr id="8" name="Rectangle 7"/>
          <p:cNvSpPr/>
          <p:nvPr/>
        </p:nvSpPr>
        <p:spPr>
          <a:xfrm rot="1020000">
            <a:off x="4413250" y="5283200"/>
            <a:ext cx="2120900" cy="939800"/>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THIS SLIDE OPTIONAL AS TIME ALLOWS</a:t>
            </a:r>
            <a:endParaRPr lang="en-US" sz="2000" dirty="0">
              <a:solidFill>
                <a:schemeClr val="tx1"/>
              </a:solidFill>
            </a:endParaRPr>
          </a:p>
        </p:txBody>
      </p:sp>
    </p:spTree>
    <p:extLst>
      <p:ext uri="{BB962C8B-B14F-4D97-AF65-F5344CB8AC3E}">
        <p14:creationId xmlns:p14="http://schemas.microsoft.com/office/powerpoint/2010/main" val="383967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lstStyle/>
          <a:p>
            <a:pPr>
              <a:tabLst>
                <a:tab pos="5769542" algn="r"/>
              </a:tabLst>
            </a:pPr>
            <a:r>
              <a:rPr lang="en-US" sz="2000" b="1" u="sng" dirty="0"/>
              <a:t>2 minutes for this slide	Start </a:t>
            </a:r>
            <a:r>
              <a:rPr lang="en-US" sz="2000" b="1" u="sng" dirty="0" smtClean="0"/>
              <a:t>02:00</a:t>
            </a:r>
            <a:endParaRPr lang="en-US" sz="2000" b="1" u="sng" dirty="0"/>
          </a:p>
          <a:p>
            <a:r>
              <a:rPr lang="en-US" sz="1400" dirty="0"/>
              <a:t>Radio is about a lot of things, “radio waves” being an extremely important part.  There are all sorts of radio waves.</a:t>
            </a:r>
          </a:p>
          <a:p>
            <a:r>
              <a:rPr lang="en-US" sz="1400" b="1" dirty="0"/>
              <a:t>[CLICK 2-1] </a:t>
            </a:r>
            <a:r>
              <a:rPr lang="en-US" sz="1400" dirty="0"/>
              <a:t>We often compare radio waves with the ripples in water caused by a thrown rock.</a:t>
            </a:r>
          </a:p>
          <a:p>
            <a:r>
              <a:rPr lang="en-US" sz="1400" b="1" dirty="0"/>
              <a:t>[CLICK 2-2] </a:t>
            </a:r>
            <a:r>
              <a:rPr lang="en-US" sz="1400" dirty="0"/>
              <a:t>Instead of throwing a rock, radio waves are somehow thrown by some sort of antenna.</a:t>
            </a:r>
          </a:p>
          <a:p>
            <a:r>
              <a:rPr lang="en-US" sz="1400" b="1" dirty="0"/>
              <a:t>[CLICK 2-3]</a:t>
            </a:r>
            <a:r>
              <a:rPr lang="en-US" sz="1400" dirty="0"/>
              <a:t>  Waves of many different types will start at the antenna and travel in many directions for long distances, sometimes around the world.</a:t>
            </a:r>
          </a:p>
          <a:p>
            <a:r>
              <a:rPr lang="en-US" sz="1400" dirty="0"/>
              <a:t>We’re pretty sure they don’t look like the waves shown here, but at least you get the idea.</a:t>
            </a:r>
          </a:p>
          <a:p>
            <a:r>
              <a:rPr lang="en-US" sz="1400" dirty="0"/>
              <a:t>And these waves are all around us, right here where we’re at.  The ones coming from our K2BSA antennas are much stronger up high at the </a:t>
            </a:r>
          </a:p>
          <a:p>
            <a:pPr>
              <a:tabLst>
                <a:tab pos="5769542" algn="r"/>
              </a:tabLst>
            </a:pPr>
            <a:r>
              <a:rPr lang="en-US" sz="2000" b="1" u="sng" dirty="0">
                <a:solidFill>
                  <a:prstClr val="black"/>
                </a:solidFill>
              </a:rPr>
              <a:t>SLIDE END	</a:t>
            </a:r>
            <a:r>
              <a:rPr lang="en-US" sz="2000" b="1" u="sng" dirty="0" smtClean="0">
                <a:solidFill>
                  <a:prstClr val="black"/>
                </a:solidFill>
              </a:rPr>
              <a:t>04:00</a:t>
            </a:r>
            <a:endParaRPr lang="en-US" sz="2000" b="1" u="sng"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2</a:t>
            </a:fld>
            <a:endParaRPr lang="en-US"/>
          </a:p>
        </p:txBody>
      </p:sp>
      <p:sp>
        <p:nvSpPr>
          <p:cNvPr id="5" name="Date Placeholder 4"/>
          <p:cNvSpPr>
            <a:spLocks noGrp="1"/>
          </p:cNvSpPr>
          <p:nvPr>
            <p:ph type="dt" idx="11"/>
          </p:nvPr>
        </p:nvSpPr>
        <p:spPr/>
        <p:txBody>
          <a:bodyPr/>
          <a:lstStyle/>
          <a:p>
            <a:fld id="{1B66365D-BDBF-4BED-A034-F4EEE636FCB0}"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12808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a:xfrm>
            <a:off x="479626" y="2997076"/>
            <a:ext cx="6063848" cy="6119031"/>
          </a:xfrm>
        </p:spPr>
        <p:txBody>
          <a:bodyPr>
            <a:normAutofit lnSpcReduction="10000"/>
          </a:bodyPr>
          <a:lstStyle/>
          <a:p>
            <a:pPr>
              <a:tabLst>
                <a:tab pos="5769542" algn="r"/>
              </a:tabLst>
            </a:pPr>
            <a:r>
              <a:rPr lang="en-US" sz="2200" b="1" u="sng" dirty="0"/>
              <a:t>5 minutes for this slide	Start </a:t>
            </a:r>
            <a:r>
              <a:rPr lang="en-US" sz="2200" b="1" u="sng" dirty="0" smtClean="0"/>
              <a:t>04:00</a:t>
            </a:r>
            <a:endParaRPr lang="en-US" sz="2200" b="1" u="sng" dirty="0"/>
          </a:p>
          <a:p>
            <a:r>
              <a:rPr lang="en-US" sz="1400" dirty="0"/>
              <a:t>Radio is</a:t>
            </a:r>
            <a:r>
              <a:rPr lang="en-US" sz="1400" b="1" u="sng" dirty="0"/>
              <a:t> wireless</a:t>
            </a:r>
            <a:r>
              <a:rPr lang="en-US" sz="1400" dirty="0"/>
              <a:t>; the Internet is NOT wireless; cable TV is NOT wireless; </a:t>
            </a:r>
          </a:p>
          <a:p>
            <a:r>
              <a:rPr lang="en-US" sz="1400" dirty="0"/>
              <a:t>Radio is “OFF THE GRID.”  That’s what makes radio cool!  If electrical power, cell phone and telephone service goes out, you can still get through with radio! (using batteries, generators, solar, etc.)</a:t>
            </a:r>
          </a:p>
          <a:p>
            <a:r>
              <a:rPr lang="en-US" sz="1400" b="1" dirty="0"/>
              <a:t>[CLICK 3-1</a:t>
            </a:r>
            <a:r>
              <a:rPr lang="en-US" sz="1400" dirty="0"/>
              <a:t>]  Radio uses transmitters to generate energy waves and a radio receivers to detect them and make them useful</a:t>
            </a:r>
          </a:p>
          <a:p>
            <a:r>
              <a:rPr lang="en-US" sz="1400" dirty="0"/>
              <a:t>There can be tens, hundreds or thousands of miles between a transmitter and receiver, across the city, county, country or WORLD (or SPACE!)</a:t>
            </a:r>
          </a:p>
          <a:p>
            <a:r>
              <a:rPr lang="en-US" sz="1400" b="1" dirty="0"/>
              <a:t>[CLICK 3-2] </a:t>
            </a:r>
            <a:r>
              <a:rPr lang="en-US" sz="1400" dirty="0"/>
              <a:t>Transmitters must be connected to an antenna to send out the waves</a:t>
            </a:r>
          </a:p>
          <a:p>
            <a:r>
              <a:rPr lang="en-US" sz="1400" b="1" dirty="0"/>
              <a:t>[CLICK 3-3] </a:t>
            </a:r>
            <a:r>
              <a:rPr lang="en-US" sz="1400" dirty="0"/>
              <a:t>Receivers must also have some sort of antenna to collect the waves</a:t>
            </a:r>
          </a:p>
          <a:p>
            <a:r>
              <a:rPr lang="en-US" sz="1400" b="1" dirty="0"/>
              <a:t>[CLICK 3-4] </a:t>
            </a:r>
            <a:r>
              <a:rPr lang="en-US" sz="1400" dirty="0"/>
              <a:t>These energy waves are generated when some sort of signal (like a voice into a microphone) is presented to a radio transmitter</a:t>
            </a:r>
          </a:p>
          <a:p>
            <a:r>
              <a:rPr lang="en-US" sz="1400" b="1" dirty="0"/>
              <a:t>[CLICK 3-5] </a:t>
            </a:r>
            <a:r>
              <a:rPr lang="en-US" sz="1400" dirty="0"/>
              <a:t>The transmitter converts the voice (in this example) to radio wave energy and sends this energy up to the antenna</a:t>
            </a:r>
          </a:p>
          <a:p>
            <a:r>
              <a:rPr lang="en-US" sz="1400" b="1" dirty="0"/>
              <a:t>[CLICK 3-6] </a:t>
            </a:r>
            <a:r>
              <a:rPr lang="en-US" sz="1400" dirty="0"/>
              <a:t>The antenna throws-off the waves in directions and distances based on how the system is designed</a:t>
            </a:r>
          </a:p>
          <a:p>
            <a:r>
              <a:rPr lang="en-US" sz="1400" b="1" dirty="0"/>
              <a:t>[CLICK 3-7] </a:t>
            </a:r>
            <a:r>
              <a:rPr lang="en-US" sz="1400" dirty="0"/>
              <a:t>The transmitted energy waves are collected by any receiving antenna designed to detect them, and sends the radio wave energy down to the receiver.</a:t>
            </a:r>
          </a:p>
          <a:p>
            <a:r>
              <a:rPr lang="en-US" sz="1400" b="1" dirty="0"/>
              <a:t>[CLICK 3-8] </a:t>
            </a:r>
            <a:r>
              <a:rPr lang="en-US" sz="1400" dirty="0"/>
              <a:t>The radio receiver processes the energy waves and converts them into audio that you can hear either through a speaker or headphones</a:t>
            </a:r>
          </a:p>
          <a:p>
            <a:r>
              <a:rPr lang="en-US" sz="1400" dirty="0"/>
              <a:t>Many radio receivers can be directly connected to a computer where the signal is digitized.</a:t>
            </a:r>
          </a:p>
          <a:p>
            <a:pPr>
              <a:tabLst>
                <a:tab pos="5769542" algn="r"/>
              </a:tabLst>
            </a:pPr>
            <a:r>
              <a:rPr lang="en-US" sz="2200" b="1" u="sng" dirty="0"/>
              <a:t>SLIDE END	</a:t>
            </a:r>
            <a:r>
              <a:rPr lang="en-US" sz="2200" b="1" u="sng" dirty="0" smtClean="0"/>
              <a:t>09:00</a:t>
            </a:r>
            <a:endParaRPr lang="en-US" sz="2200" b="1" u="sng"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3</a:t>
            </a:fld>
            <a:endParaRPr lang="en-US"/>
          </a:p>
        </p:txBody>
      </p:sp>
      <p:sp>
        <p:nvSpPr>
          <p:cNvPr id="5" name="Date Placeholder 4"/>
          <p:cNvSpPr>
            <a:spLocks noGrp="1"/>
          </p:cNvSpPr>
          <p:nvPr>
            <p:ph type="dt" idx="11"/>
          </p:nvPr>
        </p:nvSpPr>
        <p:spPr/>
        <p:txBody>
          <a:bodyPr/>
          <a:lstStyle/>
          <a:p>
            <a:fld id="{A716CCB9-7A9F-441A-947C-A1D2C69FD15B}" type="datetime1">
              <a:rPr lang="en-US" smtClean="0"/>
              <a:t>3/16/17</a:t>
            </a:fld>
            <a:endParaRPr lang="en-US" dirty="0"/>
          </a:p>
        </p:txBody>
      </p:sp>
      <p:sp>
        <p:nvSpPr>
          <p:cNvPr id="6" name="Header Placeholder 5"/>
          <p:cNvSpPr>
            <a:spLocks noGrp="1"/>
          </p:cNvSpPr>
          <p:nvPr>
            <p:ph type="hdr" sz="quarter" idx="12"/>
          </p:nvPr>
        </p:nvSpPr>
        <p:spPr/>
        <p:txBody>
          <a:bodyPr/>
          <a:lstStyle/>
          <a:p>
            <a:r>
              <a:rPr lang="en-US" dirty="0"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156396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lstStyle/>
          <a:p>
            <a:pPr>
              <a:tabLst>
                <a:tab pos="5769542" algn="r"/>
              </a:tabLst>
            </a:pPr>
            <a:r>
              <a:rPr lang="en-US" sz="2000" b="1" u="sng" dirty="0"/>
              <a:t>One minute for this slide	Start </a:t>
            </a:r>
            <a:r>
              <a:rPr lang="en-US" sz="2000" b="1" u="sng" dirty="0" smtClean="0"/>
              <a:t>09:00</a:t>
            </a:r>
            <a:endParaRPr lang="en-US" sz="2000" b="1" u="sng" dirty="0"/>
          </a:p>
          <a:p>
            <a:r>
              <a:rPr lang="en-US" sz="1400" dirty="0"/>
              <a:t>Broadcast radio used to be a major entertainment source before the Internet.  Today there are still many good music radio stations, but there are a huge number of talk radio stations such as ESPN.</a:t>
            </a:r>
          </a:p>
          <a:p>
            <a:r>
              <a:rPr lang="en-US" sz="1400" dirty="0"/>
              <a:t>Usually, a broadcast radio station has one or more studios like this one, with large “boards” (the equipment with all the buttons and knobs) and of course, computers.</a:t>
            </a:r>
          </a:p>
          <a:p>
            <a:r>
              <a:rPr lang="en-US" sz="1400" dirty="0"/>
              <a:t>[</a:t>
            </a:r>
            <a:r>
              <a:rPr lang="en-US" sz="1400" b="1" dirty="0"/>
              <a:t>CLICK 4-1]   </a:t>
            </a:r>
            <a:r>
              <a:rPr lang="en-US" sz="1400" dirty="0"/>
              <a:t>Broadcast stations also use large antenna towers like this one, to make sure their signal can reach as many of their intended audience as possible.  When there is a hill or small mountain nearby a populated area, you’ll see one or more of these!</a:t>
            </a:r>
            <a:endParaRPr lang="en-US" sz="1400" b="1" dirty="0"/>
          </a:p>
          <a:p>
            <a:pPr>
              <a:tabLst>
                <a:tab pos="5769542" algn="r"/>
              </a:tabLst>
            </a:pPr>
            <a:r>
              <a:rPr lang="en-US" sz="2000" b="1" u="sng" dirty="0">
                <a:solidFill>
                  <a:prstClr val="black"/>
                </a:solidFill>
              </a:rPr>
              <a:t>SLIDE END	</a:t>
            </a:r>
            <a:r>
              <a:rPr lang="en-US" sz="2000" b="1" u="sng" dirty="0" smtClean="0">
                <a:solidFill>
                  <a:prstClr val="black"/>
                </a:solidFill>
              </a:rPr>
              <a:t>10:00</a:t>
            </a:r>
            <a:endParaRPr lang="en-US" sz="2000" b="1" u="sng"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4</a:t>
            </a:fld>
            <a:endParaRPr lang="en-US"/>
          </a:p>
        </p:txBody>
      </p:sp>
      <p:sp>
        <p:nvSpPr>
          <p:cNvPr id="5" name="Date Placeholder 4"/>
          <p:cNvSpPr>
            <a:spLocks noGrp="1"/>
          </p:cNvSpPr>
          <p:nvPr>
            <p:ph type="dt" idx="11"/>
          </p:nvPr>
        </p:nvSpPr>
        <p:spPr/>
        <p:txBody>
          <a:bodyPr/>
          <a:lstStyle/>
          <a:p>
            <a:fld id="{9C2E1A2F-91B8-4641-84FD-F9D9385A7F04}"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59934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lstStyle/>
          <a:p>
            <a:pPr>
              <a:tabLst>
                <a:tab pos="5769542" algn="r"/>
              </a:tabLst>
            </a:pPr>
            <a:r>
              <a:rPr lang="en-US" sz="2000" b="1" u="sng" dirty="0"/>
              <a:t>2 minutes for this slide	</a:t>
            </a:r>
            <a:r>
              <a:rPr lang="en-US" sz="2000" b="1" u="sng" dirty="0" smtClean="0"/>
              <a:t>10:00</a:t>
            </a:r>
            <a:endParaRPr lang="en-US" sz="2000" b="1" u="sng" dirty="0"/>
          </a:p>
          <a:p>
            <a:r>
              <a:rPr lang="en-US" sz="1400" b="1" dirty="0"/>
              <a:t>[CLICK 5-1]  </a:t>
            </a:r>
            <a:r>
              <a:rPr lang="en-US" sz="1400" dirty="0"/>
              <a:t>Radio as a hobby is very popular.</a:t>
            </a:r>
          </a:p>
          <a:p>
            <a:r>
              <a:rPr lang="en-US" sz="1400" dirty="0"/>
              <a:t>Probably the single biggest group of hobby radio people is with ham radio operators</a:t>
            </a:r>
          </a:p>
          <a:p>
            <a:r>
              <a:rPr lang="en-US" sz="1400" dirty="0"/>
              <a:t>There is no minimum age; every one of you in this class could get an amateur radio license.</a:t>
            </a:r>
          </a:p>
          <a:p>
            <a:r>
              <a:rPr lang="en-US" sz="1400" dirty="0"/>
              <a:t>Another type of hobby radio is Radio Control of cars, boats and airplanes.</a:t>
            </a:r>
          </a:p>
          <a:p>
            <a:r>
              <a:rPr lang="en-US" sz="1400" dirty="0"/>
              <a:t>Citizens Band radio is used by many truckers.</a:t>
            </a:r>
          </a:p>
          <a:p>
            <a:r>
              <a:rPr lang="en-US" sz="1400" dirty="0"/>
              <a:t>Even people like to play around with Family Radio Service (FRS) radios when they’re out and about.</a:t>
            </a:r>
          </a:p>
          <a:p>
            <a:pPr>
              <a:tabLst>
                <a:tab pos="5769542" algn="r"/>
              </a:tabLst>
            </a:pPr>
            <a:r>
              <a:rPr lang="en-US" sz="2000" b="1" u="sng" dirty="0">
                <a:solidFill>
                  <a:prstClr val="black"/>
                </a:solidFill>
              </a:rPr>
              <a:t>SLIDE END	</a:t>
            </a:r>
            <a:r>
              <a:rPr lang="en-US" sz="2000" b="1" u="sng" dirty="0" smtClean="0">
                <a:solidFill>
                  <a:prstClr val="black"/>
                </a:solidFill>
              </a:rPr>
              <a:t>12:00</a:t>
            </a:r>
            <a:endParaRPr lang="en-US" sz="2000" b="1" u="sng"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5</a:t>
            </a:fld>
            <a:endParaRPr lang="en-US"/>
          </a:p>
        </p:txBody>
      </p:sp>
      <p:sp>
        <p:nvSpPr>
          <p:cNvPr id="5" name="Date Placeholder 4"/>
          <p:cNvSpPr>
            <a:spLocks noGrp="1"/>
          </p:cNvSpPr>
          <p:nvPr>
            <p:ph type="dt" idx="11"/>
          </p:nvPr>
        </p:nvSpPr>
        <p:spPr/>
        <p:txBody>
          <a:bodyPr/>
          <a:lstStyle/>
          <a:p>
            <a:fld id="{D0585363-FAD7-4AF0-B6AA-C1CB36195467}"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59934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lstStyle/>
          <a:p>
            <a:pPr>
              <a:tabLst>
                <a:tab pos="5769542" algn="r"/>
              </a:tabLst>
            </a:pPr>
            <a:r>
              <a:rPr lang="en-US" sz="2000" b="1" u="sng" dirty="0"/>
              <a:t>1 minute for this slide	Start 13:00</a:t>
            </a:r>
          </a:p>
          <a:p>
            <a:r>
              <a:rPr lang="en-US" sz="1400" dirty="0"/>
              <a:t>Broadcasting is one-way communication.</a:t>
            </a:r>
          </a:p>
          <a:p>
            <a:r>
              <a:rPr lang="en-US" sz="1400" b="1" dirty="0"/>
              <a:t>[CLICK 6-1]  </a:t>
            </a:r>
            <a:r>
              <a:rPr lang="en-US" sz="1400" dirty="0"/>
              <a:t>Usually you can spot a broadcasting antenna; it’s very tall and such antennas are usually located near large population areas.</a:t>
            </a:r>
          </a:p>
          <a:p>
            <a:r>
              <a:rPr lang="en-US" sz="1400" dirty="0"/>
              <a:t>Everyone can listen-in on their radio to the programming.  </a:t>
            </a:r>
          </a:p>
          <a:p>
            <a:r>
              <a:rPr lang="en-US" sz="1400" dirty="0"/>
              <a:t>Broadcasting is usually operated as a business, where advertisers pay to have their products/services advertised over the air waves.</a:t>
            </a:r>
          </a:p>
          <a:p>
            <a:r>
              <a:rPr lang="en-US" sz="1400" dirty="0"/>
              <a:t>Two-Way Communication is just that; it’s NOT one-way broadcasting; there are always two (or more) involved</a:t>
            </a:r>
          </a:p>
          <a:p>
            <a:r>
              <a:rPr lang="en-US" sz="1400" b="1" dirty="0"/>
              <a:t>[CLICK 6-2]</a:t>
            </a:r>
            <a:r>
              <a:rPr lang="en-US" sz="1400" dirty="0"/>
              <a:t>  Businesses use two-way communication to be more efficient.</a:t>
            </a:r>
          </a:p>
          <a:p>
            <a:r>
              <a:rPr lang="en-US" sz="1400" b="1" dirty="0"/>
              <a:t>[CLICK 6-3]  </a:t>
            </a:r>
            <a:r>
              <a:rPr lang="en-US" sz="1400" dirty="0"/>
              <a:t>Ham radio operators use two-way communication in emergencies, when experimenting with equipment and antennas, and mostly for fun! </a:t>
            </a:r>
          </a:p>
          <a:p>
            <a:pPr>
              <a:tabLst>
                <a:tab pos="5769542" algn="r"/>
              </a:tabLst>
            </a:pPr>
            <a:r>
              <a:rPr lang="en-US" sz="2000" b="1" u="sng" dirty="0">
                <a:solidFill>
                  <a:prstClr val="black"/>
                </a:solidFill>
              </a:rPr>
              <a:t>SLIDE END	14:00</a:t>
            </a:r>
          </a:p>
          <a:p>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6</a:t>
            </a:fld>
            <a:endParaRPr lang="en-US"/>
          </a:p>
        </p:txBody>
      </p:sp>
      <p:sp>
        <p:nvSpPr>
          <p:cNvPr id="5" name="Date Placeholder 4"/>
          <p:cNvSpPr>
            <a:spLocks noGrp="1"/>
          </p:cNvSpPr>
          <p:nvPr>
            <p:ph type="dt" idx="11"/>
          </p:nvPr>
        </p:nvSpPr>
        <p:spPr/>
        <p:txBody>
          <a:bodyPr/>
          <a:lstStyle/>
          <a:p>
            <a:fld id="{DD409BAD-F3FC-41A1-A34D-E9F02D3ABFD5}"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181687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normAutofit/>
          </a:bodyPr>
          <a:lstStyle/>
          <a:p>
            <a:pPr>
              <a:tabLst>
                <a:tab pos="5769542" algn="r"/>
              </a:tabLst>
            </a:pPr>
            <a:r>
              <a:rPr lang="en-US" sz="2000" b="1" u="sng" dirty="0">
                <a:ea typeface="Verdana" pitchFamily="34" charset="0"/>
                <a:cs typeface="Verdana" pitchFamily="34" charset="0"/>
              </a:rPr>
              <a:t>2 minutes for this slide	Start 14:00</a:t>
            </a:r>
          </a:p>
          <a:p>
            <a:r>
              <a:rPr lang="en-US" sz="1400" dirty="0">
                <a:ea typeface="Verdana" pitchFamily="34" charset="0"/>
                <a:cs typeface="Verdana" pitchFamily="34" charset="0"/>
              </a:rPr>
              <a:t>Call signs are a unique identification for a licensed radio station.  </a:t>
            </a:r>
          </a:p>
          <a:p>
            <a:r>
              <a:rPr lang="en-US" sz="1400" b="1" dirty="0">
                <a:ea typeface="Verdana" pitchFamily="34" charset="0"/>
                <a:cs typeface="Verdana" pitchFamily="34" charset="0"/>
              </a:rPr>
              <a:t>[CLICK 7-1]</a:t>
            </a:r>
            <a:r>
              <a:rPr lang="en-US" sz="1400" dirty="0">
                <a:ea typeface="Verdana" pitchFamily="34" charset="0"/>
                <a:cs typeface="Verdana" pitchFamily="34" charset="0"/>
              </a:rPr>
              <a:t> Broadcast radio station call signs are three or four letters such as the FM station above and the television broadcasting stations on the right.</a:t>
            </a:r>
          </a:p>
          <a:p>
            <a:r>
              <a:rPr lang="en-US" sz="1400" dirty="0">
                <a:ea typeface="Verdana" pitchFamily="34" charset="0"/>
                <a:cs typeface="Verdana" pitchFamily="34" charset="0"/>
              </a:rPr>
              <a:t>Cable television does not use call signs because their signal does not travel over the airwaves</a:t>
            </a:r>
          </a:p>
          <a:p>
            <a:r>
              <a:rPr lang="en-US" sz="1400" b="1" dirty="0">
                <a:ea typeface="Verdana" pitchFamily="34" charset="0"/>
                <a:cs typeface="Verdana" pitchFamily="34" charset="0"/>
              </a:rPr>
              <a:t>[CLICK 7-2] </a:t>
            </a:r>
            <a:r>
              <a:rPr lang="en-US" sz="1400" dirty="0">
                <a:ea typeface="Verdana" pitchFamily="34" charset="0"/>
                <a:cs typeface="Verdana" pitchFamily="34" charset="0"/>
              </a:rPr>
              <a:t> U.S. Amateur radio station call signs are letters and a number such as the one shown above</a:t>
            </a:r>
          </a:p>
          <a:p>
            <a:pPr>
              <a:tabLst>
                <a:tab pos="5769542" algn="r"/>
              </a:tabLst>
            </a:pPr>
            <a:r>
              <a:rPr lang="en-US" sz="2000" b="1" u="sng" dirty="0">
                <a:solidFill>
                  <a:prstClr val="black"/>
                </a:solidFill>
              </a:rPr>
              <a:t>SLIDE END	16:00</a:t>
            </a:r>
          </a:p>
          <a:p>
            <a:endParaRPr lang="en-US" dirty="0" smtClean="0">
              <a:ea typeface="Verdana" pitchFamily="34" charset="0"/>
              <a:cs typeface="Verdana" pitchFamily="34" charset="0"/>
            </a:endParaRPr>
          </a:p>
          <a:p>
            <a:endParaRPr lang="en-US" sz="1400"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7</a:t>
            </a:fld>
            <a:endParaRPr lang="en-US"/>
          </a:p>
        </p:txBody>
      </p:sp>
      <p:sp>
        <p:nvSpPr>
          <p:cNvPr id="5" name="Date Placeholder 4"/>
          <p:cNvSpPr>
            <a:spLocks noGrp="1"/>
          </p:cNvSpPr>
          <p:nvPr>
            <p:ph type="dt" idx="11"/>
          </p:nvPr>
        </p:nvSpPr>
        <p:spPr/>
        <p:txBody>
          <a:bodyPr/>
          <a:lstStyle/>
          <a:p>
            <a:fld id="{313D4D41-2F26-4FEE-9554-F8ECCC95072B}"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2238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normAutofit/>
          </a:bodyPr>
          <a:lstStyle/>
          <a:p>
            <a:pPr>
              <a:tabLst>
                <a:tab pos="5769542" algn="r"/>
              </a:tabLst>
            </a:pPr>
            <a:r>
              <a:rPr lang="en-US" sz="2000" b="1" u="sng" dirty="0">
                <a:ea typeface="Verdana" pitchFamily="34" charset="0"/>
                <a:cs typeface="Verdana" pitchFamily="34" charset="0"/>
              </a:rPr>
              <a:t>2 minutes for this slide	Start 16:00</a:t>
            </a:r>
          </a:p>
          <a:p>
            <a:r>
              <a:rPr lang="en-US" sz="1400" b="1" dirty="0">
                <a:ea typeface="Verdana" pitchFamily="34" charset="0"/>
                <a:cs typeface="Verdana" pitchFamily="34" charset="0"/>
              </a:rPr>
              <a:t>[CLICK 8-1] </a:t>
            </a:r>
            <a:r>
              <a:rPr lang="en-US" sz="1400" dirty="0">
                <a:ea typeface="Verdana" pitchFamily="34" charset="0"/>
                <a:cs typeface="Verdana" pitchFamily="34" charset="0"/>
              </a:rPr>
              <a:t>Every licensed ham radio operator is assigned a unique call sign.</a:t>
            </a:r>
          </a:p>
          <a:p>
            <a:r>
              <a:rPr lang="en-US" sz="1400" b="1" dirty="0">
                <a:ea typeface="Verdana" pitchFamily="34" charset="0"/>
                <a:cs typeface="Verdana" pitchFamily="34" charset="0"/>
              </a:rPr>
              <a:t>[CLICK 8-2] </a:t>
            </a:r>
            <a:r>
              <a:rPr lang="en-US" sz="1400" dirty="0">
                <a:ea typeface="Verdana" pitchFamily="34" charset="0"/>
                <a:cs typeface="Verdana" pitchFamily="34" charset="0"/>
              </a:rPr>
              <a:t>All U.S. ham radio operators have call signs beginning with AA-AL, K, N or W</a:t>
            </a:r>
          </a:p>
          <a:p>
            <a:r>
              <a:rPr lang="en-US" sz="1400" b="1" dirty="0">
                <a:ea typeface="Verdana" pitchFamily="34" charset="0"/>
                <a:cs typeface="Verdana" pitchFamily="34" charset="0"/>
              </a:rPr>
              <a:t>[CLICK 8-3]</a:t>
            </a:r>
            <a:r>
              <a:rPr lang="en-US" sz="1400" dirty="0">
                <a:ea typeface="Verdana" pitchFamily="34" charset="0"/>
                <a:cs typeface="Verdana" pitchFamily="34" charset="0"/>
              </a:rPr>
              <a:t> Each U.S. ham radio operator also has a single number in their call letters, 0-9</a:t>
            </a:r>
          </a:p>
          <a:p>
            <a:pPr>
              <a:tabLst>
                <a:tab pos="5769542" algn="r"/>
              </a:tabLst>
            </a:pPr>
            <a:r>
              <a:rPr lang="en-US" sz="2000" b="1" u="sng" dirty="0">
                <a:ea typeface="Verdana" pitchFamily="34" charset="0"/>
                <a:cs typeface="Verdana" pitchFamily="34" charset="0"/>
              </a:rPr>
              <a:t>SLIDE END	18:00</a:t>
            </a:r>
          </a:p>
          <a:p>
            <a:endParaRPr lang="en-US" sz="1400" dirty="0">
              <a:ea typeface="Verdana" pitchFamily="34" charset="0"/>
              <a:cs typeface="Verdana" pitchFamily="34" charset="0"/>
            </a:endParaRPr>
          </a:p>
          <a:p>
            <a:endParaRPr lang="en-US" sz="1400"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8</a:t>
            </a:fld>
            <a:endParaRPr lang="en-US"/>
          </a:p>
        </p:txBody>
      </p:sp>
      <p:sp>
        <p:nvSpPr>
          <p:cNvPr id="5" name="Date Placeholder 4"/>
          <p:cNvSpPr>
            <a:spLocks noGrp="1"/>
          </p:cNvSpPr>
          <p:nvPr>
            <p:ph type="dt" idx="11"/>
          </p:nvPr>
        </p:nvSpPr>
        <p:spPr/>
        <p:txBody>
          <a:bodyPr/>
          <a:lstStyle/>
          <a:p>
            <a:fld id="{3AC12304-E125-4768-BACF-063B28E892C1}"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392262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468313"/>
            <a:ext cx="4235450" cy="2382837"/>
          </a:xfrm>
          <a:prstGeom prst="rect">
            <a:avLst/>
          </a:prstGeom>
        </p:spPr>
      </p:sp>
      <p:sp>
        <p:nvSpPr>
          <p:cNvPr id="3" name="Notes Placeholder 2"/>
          <p:cNvSpPr>
            <a:spLocks noGrp="1"/>
          </p:cNvSpPr>
          <p:nvPr>
            <p:ph type="body" idx="1"/>
          </p:nvPr>
        </p:nvSpPr>
        <p:spPr/>
        <p:txBody>
          <a:bodyPr>
            <a:noAutofit/>
          </a:bodyPr>
          <a:lstStyle/>
          <a:p>
            <a:pPr>
              <a:tabLst>
                <a:tab pos="5769542" algn="r"/>
              </a:tabLst>
            </a:pPr>
            <a:r>
              <a:rPr lang="en-US" sz="2000" b="1" u="sng" dirty="0">
                <a:ea typeface="Verdana" pitchFamily="34" charset="0"/>
                <a:cs typeface="Verdana" pitchFamily="34" charset="0"/>
              </a:rPr>
              <a:t>2 minutes for this slide	Start 18:00</a:t>
            </a:r>
          </a:p>
          <a:p>
            <a:r>
              <a:rPr lang="en-US" sz="1400" dirty="0">
                <a:ea typeface="Verdana" pitchFamily="34" charset="0"/>
                <a:cs typeface="Verdana" pitchFamily="34" charset="0"/>
              </a:rPr>
              <a:t>The number in our call shows the call sign district where our first license was granted.  </a:t>
            </a:r>
          </a:p>
          <a:p>
            <a:r>
              <a:rPr lang="en-US" sz="1400" dirty="0">
                <a:ea typeface="Verdana" pitchFamily="34" charset="0"/>
                <a:cs typeface="Verdana" pitchFamily="34" charset="0"/>
              </a:rPr>
              <a:t>(If you move to another district, you keep the same number.  You can’t be sure anymore that a person with a certain district number actually lives in that district…)</a:t>
            </a:r>
          </a:p>
          <a:p>
            <a:r>
              <a:rPr lang="en-US" sz="1400" dirty="0">
                <a:ea typeface="Verdana" pitchFamily="34" charset="0"/>
                <a:cs typeface="Verdana" pitchFamily="34" charset="0"/>
              </a:rPr>
              <a:t>If each one of you passed the requirements for your ham radio license where you lived right now, what would the number be in your call?</a:t>
            </a:r>
          </a:p>
          <a:p>
            <a:r>
              <a:rPr lang="en-US" sz="1400" b="1" dirty="0">
                <a:ea typeface="Verdana" pitchFamily="34" charset="0"/>
                <a:cs typeface="Verdana" pitchFamily="34" charset="0"/>
              </a:rPr>
              <a:t>[CLICK 9-1]  </a:t>
            </a:r>
            <a:r>
              <a:rPr lang="en-US" sz="1400" dirty="0">
                <a:ea typeface="Verdana" pitchFamily="34" charset="0"/>
                <a:cs typeface="Verdana" pitchFamily="34" charset="0"/>
              </a:rPr>
              <a:t>It is very common for ham radio operators to have a custom license plate made for their vehicle, like this one.</a:t>
            </a:r>
          </a:p>
          <a:p>
            <a:r>
              <a:rPr lang="en-US" sz="1400" b="1" i="1" dirty="0" smtClean="0">
                <a:solidFill>
                  <a:srgbClr val="FF0000"/>
                </a:solidFill>
                <a:ea typeface="Verdana" pitchFamily="34" charset="0"/>
                <a:cs typeface="Verdana" pitchFamily="34" charset="0"/>
              </a:rPr>
              <a:t>&lt;Create </a:t>
            </a:r>
            <a:r>
              <a:rPr lang="en-US" sz="1400" b="1" i="1" dirty="0">
                <a:solidFill>
                  <a:srgbClr val="FF0000"/>
                </a:solidFill>
                <a:ea typeface="Verdana" pitchFamily="34" charset="0"/>
                <a:cs typeface="Verdana" pitchFamily="34" charset="0"/>
              </a:rPr>
              <a:t>Your Imaginary Call </a:t>
            </a:r>
            <a:r>
              <a:rPr lang="en-US" sz="1400" b="1" i="1" dirty="0" smtClean="0">
                <a:solidFill>
                  <a:srgbClr val="FF0000"/>
                </a:solidFill>
                <a:ea typeface="Verdana" pitchFamily="34" charset="0"/>
                <a:cs typeface="Verdana" pitchFamily="34" charset="0"/>
              </a:rPr>
              <a:t>Sign&gt;</a:t>
            </a:r>
            <a:endParaRPr lang="en-US" sz="1400" b="1" i="1" dirty="0">
              <a:solidFill>
                <a:srgbClr val="FF0000"/>
              </a:solidFill>
              <a:ea typeface="Verdana" pitchFamily="34" charset="0"/>
              <a:cs typeface="Verdana" pitchFamily="34" charset="0"/>
            </a:endParaRPr>
          </a:p>
          <a:p>
            <a:pPr lvl="1"/>
            <a:r>
              <a:rPr lang="en-US" sz="1400" dirty="0">
                <a:ea typeface="Verdana" pitchFamily="34" charset="0"/>
                <a:cs typeface="Verdana" pitchFamily="34" charset="0"/>
              </a:rPr>
              <a:t>Pick K, N, or W, a number, and add your initials</a:t>
            </a:r>
          </a:p>
          <a:p>
            <a:pPr>
              <a:tabLst>
                <a:tab pos="5769542" algn="r"/>
              </a:tabLst>
            </a:pPr>
            <a:r>
              <a:rPr lang="en-US" sz="2000" b="1" u="sng" dirty="0">
                <a:solidFill>
                  <a:prstClr val="black"/>
                </a:solidFill>
              </a:rPr>
              <a:t>SLIDE END	20:00</a:t>
            </a:r>
          </a:p>
          <a:p>
            <a:endParaRPr lang="en-US" sz="1400" dirty="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608D77B8-0EE1-497B-AF73-5464954F0A34}" type="slidenum">
              <a:rPr lang="en-US" smtClean="0"/>
              <a:pPr/>
              <a:t>9</a:t>
            </a:fld>
            <a:endParaRPr lang="en-US"/>
          </a:p>
        </p:txBody>
      </p:sp>
      <p:sp>
        <p:nvSpPr>
          <p:cNvPr id="5" name="Date Placeholder 4"/>
          <p:cNvSpPr>
            <a:spLocks noGrp="1"/>
          </p:cNvSpPr>
          <p:nvPr>
            <p:ph type="dt" idx="11"/>
          </p:nvPr>
        </p:nvSpPr>
        <p:spPr/>
        <p:txBody>
          <a:bodyPr/>
          <a:lstStyle/>
          <a:p>
            <a:fld id="{55CBD9E9-5E1C-4416-88B9-6005D07F440E}" type="datetime1">
              <a:rPr lang="en-US" smtClean="0"/>
              <a:t>3/16/17</a:t>
            </a:fld>
            <a:endParaRPr lang="en-US" dirty="0"/>
          </a:p>
        </p:txBody>
      </p:sp>
      <p:sp>
        <p:nvSpPr>
          <p:cNvPr id="6" name="Header Placeholder 5"/>
          <p:cNvSpPr>
            <a:spLocks noGrp="1"/>
          </p:cNvSpPr>
          <p:nvPr>
            <p:ph type="hdr" sz="quarter" idx="12"/>
          </p:nvPr>
        </p:nvSpPr>
        <p:spPr/>
        <p:txBody>
          <a:bodyPr/>
          <a:lstStyle/>
          <a:p>
            <a:r>
              <a:rPr lang="en-US" smtClean="0"/>
              <a:t>Radio Merit Badge Requirement 1</a:t>
            </a:r>
            <a:endParaRPr lang="en-US" dirty="0"/>
          </a:p>
        </p:txBody>
      </p:sp>
      <p:sp>
        <p:nvSpPr>
          <p:cNvPr id="7" name="Footer Placeholder 6"/>
          <p:cNvSpPr>
            <a:spLocks noGrp="1"/>
          </p:cNvSpPr>
          <p:nvPr>
            <p:ph type="ftr" sz="quarter" idx="13"/>
          </p:nvPr>
        </p:nvSpPr>
        <p:spPr/>
        <p:txBody>
          <a:bodyPr/>
          <a:lstStyle/>
          <a:p>
            <a:r>
              <a:rPr lang="en-US" smtClean="0"/>
              <a:t>WA7URV</a:t>
            </a:r>
            <a:endParaRPr lang="en-US" dirty="0"/>
          </a:p>
        </p:txBody>
      </p:sp>
    </p:spTree>
    <p:extLst>
      <p:ext uri="{BB962C8B-B14F-4D97-AF65-F5344CB8AC3E}">
        <p14:creationId xmlns:p14="http://schemas.microsoft.com/office/powerpoint/2010/main" val="704295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elivery Slide w/ NO Bullets">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a:noFill/>
          <a:ln w="9525">
            <a:noFill/>
            <a:miter lim="800000"/>
            <a:headEnd/>
            <a:tailEnd/>
          </a:ln>
        </p:spPr>
        <p:txBody>
          <a:bodyPr vert="horz" wrap="square" lIns="0" tIns="0" rIns="0" bIns="0" numCol="1" anchor="ctr" anchorCtr="0" compatLnSpc="1">
            <a:prstTxWarp prst="textNoShape">
              <a:avLst/>
            </a:prstTxWarp>
            <a:spAutoFit/>
          </a:bodyPr>
          <a:lstStyle>
            <a:lvl1pPr algn="r">
              <a:defRPr lang="en-US" sz="1400">
                <a:latin typeface="Calibri" panose="020F0502020204030204" pitchFamily="34" charset="0"/>
              </a:defRPr>
            </a:lvl1pPr>
          </a:lstStyle>
          <a:p>
            <a:pPr lvl="0" algn="r"/>
            <a:r>
              <a:rPr lang="en-US" smtClean="0"/>
              <a:t>Click to edit Master title style</a:t>
            </a:r>
            <a:endParaRPr lang="en-US"/>
          </a:p>
        </p:txBody>
      </p:sp>
      <p:sp>
        <p:nvSpPr>
          <p:cNvPr id="5" name="Rectangle 6"/>
          <p:cNvSpPr>
            <a:spLocks noGrp="1" noChangeArrowheads="1"/>
          </p:cNvSpPr>
          <p:nvPr>
            <p:ph type="sldNum" sz="quarter" idx="12"/>
          </p:nvPr>
        </p:nvSpPr>
        <p:spPr>
          <a:xfrm>
            <a:off x="7048500" y="4686463"/>
            <a:ext cx="1905000" cy="342575"/>
          </a:xfrm>
          <a:ln/>
        </p:spPr>
        <p:txBody>
          <a:bodyPr/>
          <a:lstStyle>
            <a:lvl1pPr>
              <a:defRPr/>
            </a:lvl1pPr>
          </a:lstStyle>
          <a:p>
            <a:pPr>
              <a:defRPr/>
            </a:pPr>
            <a:fld id="{108A6910-417C-48EA-9668-DAA40E9072B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livery Slide w/Bullets">
    <p:spTree>
      <p:nvGrpSpPr>
        <p:cNvPr id="1" name=""/>
        <p:cNvGrpSpPr/>
        <p:nvPr/>
      </p:nvGrpSpPr>
      <p:grpSpPr>
        <a:xfrm>
          <a:off x="0" y="0"/>
          <a:ext cx="0" cy="0"/>
          <a:chOff x="0" y="0"/>
          <a:chExt cx="0" cy="0"/>
        </a:xfrm>
      </p:grpSpPr>
      <p:sp>
        <p:nvSpPr>
          <p:cNvPr id="2" name="Title 1"/>
          <p:cNvSpPr>
            <a:spLocks noGrp="1"/>
          </p:cNvSpPr>
          <p:nvPr>
            <p:ph type="title"/>
          </p:nvPr>
        </p:nvSpPr>
        <p:spPr>
          <a:xfrm>
            <a:off x="4800226" y="81161"/>
            <a:ext cx="3886574" cy="307777"/>
          </a:xfrm>
        </p:spPr>
        <p:txBody>
          <a:bodyPr wrap="square" lIns="0" tIns="0" rIns="0" bIns="0">
            <a:spAutoFit/>
          </a:bodyPr>
          <a:lstStyle>
            <a:lvl1pPr algn="r">
              <a:defRPr sz="20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57250" y="628650"/>
            <a:ext cx="8058150" cy="394335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7795E-C164-4D43-8444-659383B58B1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95425" y="1597603"/>
            <a:ext cx="6963149" cy="1102411"/>
          </a:xfrm>
        </p:spPr>
        <p:txBody>
          <a:bodyPr/>
          <a:lstStyle/>
          <a:p>
            <a:r>
              <a:rPr lang="en-US" smtClean="0"/>
              <a:t>Click to edit Master title style</a:t>
            </a:r>
            <a:endParaRPr lang="en-US"/>
          </a:p>
        </p:txBody>
      </p:sp>
      <p:sp>
        <p:nvSpPr>
          <p:cNvPr id="3" name="Subtitle 2"/>
          <p:cNvSpPr>
            <a:spLocks noGrp="1"/>
          </p:cNvSpPr>
          <p:nvPr>
            <p:ph type="subTitle" idx="1"/>
          </p:nvPr>
        </p:nvSpPr>
        <p:spPr>
          <a:xfrm>
            <a:off x="2038002" y="2914326"/>
            <a:ext cx="5735146" cy="1315099"/>
          </a:xfrm>
        </p:spPr>
        <p:txBody>
          <a:bodyPr/>
          <a:lstStyle>
            <a:lvl1pPr marL="0" indent="0" algn="ctr">
              <a:buNone/>
              <a:defRPr/>
            </a:lvl1pPr>
            <a:lvl2pPr marL="366309" indent="0" algn="ctr">
              <a:buNone/>
              <a:defRPr/>
            </a:lvl2pPr>
            <a:lvl3pPr marL="732617" indent="0" algn="ctr">
              <a:buNone/>
              <a:defRPr/>
            </a:lvl3pPr>
            <a:lvl4pPr marL="1098926" indent="0" algn="ctr">
              <a:buNone/>
              <a:defRPr/>
            </a:lvl4pPr>
            <a:lvl5pPr marL="1465235" indent="0" algn="ctr">
              <a:buNone/>
              <a:defRPr/>
            </a:lvl5pPr>
            <a:lvl6pPr marL="1831543" indent="0" algn="ctr">
              <a:buNone/>
              <a:defRPr/>
            </a:lvl6pPr>
            <a:lvl7pPr marL="2197852" indent="0" algn="ctr">
              <a:buNone/>
              <a:defRPr/>
            </a:lvl7pPr>
            <a:lvl8pPr marL="2564160" indent="0" algn="ctr">
              <a:buNone/>
              <a:defRPr/>
            </a:lvl8pPr>
            <a:lvl9pPr marL="2930469" indent="0" algn="ctr">
              <a:buNone/>
              <a:defRPr/>
            </a:lvl9pPr>
          </a:lstStyle>
          <a:p>
            <a:r>
              <a:rPr lang="en-US" smtClean="0"/>
              <a:t>Click to edit Master subtitle style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932FB-4117-4E79-B1ED-98E52AC264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52550" y="198438"/>
            <a:ext cx="7096126" cy="43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18803" y="752476"/>
            <a:ext cx="3796925" cy="381952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5497" y="752476"/>
            <a:ext cx="3796927" cy="381952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1E4ADE-2E00-4F7B-B3CF-22931D3D98A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26" name="Rectangle 2"/>
          <p:cNvSpPr>
            <a:spLocks noGrp="1" noChangeArrowheads="1"/>
          </p:cNvSpPr>
          <p:nvPr>
            <p:ph type="title"/>
          </p:nvPr>
        </p:nvSpPr>
        <p:spPr bwMode="auto">
          <a:xfrm>
            <a:off x="1228725" y="198438"/>
            <a:ext cx="7096126"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47725" y="809626"/>
            <a:ext cx="8067675" cy="3762376"/>
          </a:xfrm>
          <a:prstGeom prst="rect">
            <a:avLst/>
          </a:prstGeom>
          <a:noFill/>
          <a:ln w="9525">
            <a:noFill/>
            <a:miter lim="800000"/>
            <a:headEnd/>
            <a:tailEnd/>
          </a:ln>
        </p:spPr>
        <p:txBody>
          <a:bodyPr vert="horz" wrap="square" lIns="73262" tIns="36631" rIns="73262" bIns="366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048500" y="4686463"/>
            <a:ext cx="1905000" cy="342575"/>
          </a:xfrm>
          <a:prstGeom prst="rect">
            <a:avLst/>
          </a:prstGeom>
          <a:noFill/>
          <a:ln w="9525">
            <a:noFill/>
            <a:miter lim="800000"/>
            <a:headEnd/>
            <a:tailEnd/>
          </a:ln>
          <a:effectLst/>
        </p:spPr>
        <p:txBody>
          <a:bodyPr vert="horz" wrap="square" lIns="73262" tIns="36631" rIns="73262" bIns="36631" numCol="1" anchor="t" anchorCtr="0" compatLnSpc="1">
            <a:prstTxWarp prst="textNoShape">
              <a:avLst/>
            </a:prstTxWarp>
          </a:bodyPr>
          <a:lstStyle>
            <a:lvl1pPr algn="r">
              <a:defRPr sz="1200" b="1">
                <a:solidFill>
                  <a:schemeClr val="bg1">
                    <a:lumMod val="65000"/>
                  </a:schemeClr>
                </a:solidFill>
                <a:latin typeface="Calibri" panose="020F0502020204030204" pitchFamily="34" charset="0"/>
              </a:defRPr>
            </a:lvl1pPr>
          </a:lstStyle>
          <a:p>
            <a:pPr>
              <a:defRPr/>
            </a:pPr>
            <a:fld id="{7DE08B2E-D59F-498D-8D62-ABBAFDFFC21C}" type="slidenum">
              <a:rPr lang="en-US" smtClean="0"/>
              <a:pPr>
                <a:defRPr/>
              </a:pPr>
              <a:t>‹#›</a:t>
            </a:fld>
            <a:endParaRPr lang="en-US"/>
          </a:p>
        </p:txBody>
      </p:sp>
      <p:sp>
        <p:nvSpPr>
          <p:cNvPr id="11" name="Freeform 10"/>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13" name="Group 12"/>
          <p:cNvGrpSpPr/>
          <p:nvPr/>
        </p:nvGrpSpPr>
        <p:grpSpPr>
          <a:xfrm rot="16200000">
            <a:off x="51226" y="1886274"/>
            <a:ext cx="824704" cy="665662"/>
            <a:chOff x="5286375" y="2146300"/>
            <a:chExt cx="2486025" cy="2006600"/>
          </a:xfrm>
        </p:grpSpPr>
        <p:sp>
          <p:nvSpPr>
            <p:cNvPr id="16" name="Freeform 1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4" name="Freeform 1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 name="Freeform 1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 name="Picture 3" descr="Screen Clipping"/>
          <p:cNvPicPr>
            <a:picLocks noChangeAspect="1"/>
          </p:cNvPicPr>
          <p:nvPr userDrawn="1"/>
        </p:nvPicPr>
        <p:blipFill rotWithShape="1">
          <a:blip r:embed="rId6"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spTree>
  </p:cSld>
  <p:clrMap bg1="lt1" tx1="dk1" bg2="lt2" tx2="dk2" accent1="accent1" accent2="accent2" accent3="accent3" accent4="accent4" accent5="accent5" accent6="accent6" hlink="hlink" folHlink="folHlink"/>
  <p:sldLayoutIdLst>
    <p:sldLayoutId id="2147483654" r:id="rId1"/>
    <p:sldLayoutId id="2147483650" r:id="rId2"/>
    <p:sldLayoutId id="2147483649"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ctr" rtl="0" eaLnBrk="0" fontAlgn="base" hangingPunct="0">
        <a:spcBef>
          <a:spcPct val="0"/>
        </a:spcBef>
        <a:spcAft>
          <a:spcPct val="0"/>
        </a:spcAft>
        <a:defRPr sz="28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3500">
          <a:solidFill>
            <a:schemeClr val="tx2"/>
          </a:solidFill>
          <a:latin typeface="Times New Roman" pitchFamily="18" charset="0"/>
        </a:defRPr>
      </a:lvl2pPr>
      <a:lvl3pPr algn="ctr" rtl="0" eaLnBrk="0" fontAlgn="base" hangingPunct="0">
        <a:spcBef>
          <a:spcPct val="0"/>
        </a:spcBef>
        <a:spcAft>
          <a:spcPct val="0"/>
        </a:spcAft>
        <a:defRPr sz="3500">
          <a:solidFill>
            <a:schemeClr val="tx2"/>
          </a:solidFill>
          <a:latin typeface="Times New Roman" pitchFamily="18" charset="0"/>
        </a:defRPr>
      </a:lvl3pPr>
      <a:lvl4pPr algn="ctr" rtl="0" eaLnBrk="0" fontAlgn="base" hangingPunct="0">
        <a:spcBef>
          <a:spcPct val="0"/>
        </a:spcBef>
        <a:spcAft>
          <a:spcPct val="0"/>
        </a:spcAft>
        <a:defRPr sz="3500">
          <a:solidFill>
            <a:schemeClr val="tx2"/>
          </a:solidFill>
          <a:latin typeface="Times New Roman" pitchFamily="18" charset="0"/>
        </a:defRPr>
      </a:lvl4pPr>
      <a:lvl5pPr algn="ctr" rtl="0" eaLnBrk="0" fontAlgn="base" hangingPunct="0">
        <a:spcBef>
          <a:spcPct val="0"/>
        </a:spcBef>
        <a:spcAft>
          <a:spcPct val="0"/>
        </a:spcAft>
        <a:defRPr sz="3500">
          <a:solidFill>
            <a:schemeClr val="tx2"/>
          </a:solidFill>
          <a:latin typeface="Times New Roman" pitchFamily="18" charset="0"/>
        </a:defRPr>
      </a:lvl5pPr>
      <a:lvl6pPr marL="366309" algn="ctr" rtl="0" eaLnBrk="0" fontAlgn="base" hangingPunct="0">
        <a:spcBef>
          <a:spcPct val="0"/>
        </a:spcBef>
        <a:spcAft>
          <a:spcPct val="0"/>
        </a:spcAft>
        <a:defRPr sz="3500">
          <a:solidFill>
            <a:schemeClr val="tx2"/>
          </a:solidFill>
          <a:latin typeface="Times New Roman" pitchFamily="18" charset="0"/>
        </a:defRPr>
      </a:lvl6pPr>
      <a:lvl7pPr marL="732617" algn="ctr" rtl="0" eaLnBrk="0" fontAlgn="base" hangingPunct="0">
        <a:spcBef>
          <a:spcPct val="0"/>
        </a:spcBef>
        <a:spcAft>
          <a:spcPct val="0"/>
        </a:spcAft>
        <a:defRPr sz="3500">
          <a:solidFill>
            <a:schemeClr val="tx2"/>
          </a:solidFill>
          <a:latin typeface="Times New Roman" pitchFamily="18" charset="0"/>
        </a:defRPr>
      </a:lvl7pPr>
      <a:lvl8pPr marL="1098926" algn="ctr" rtl="0" eaLnBrk="0" fontAlgn="base" hangingPunct="0">
        <a:spcBef>
          <a:spcPct val="0"/>
        </a:spcBef>
        <a:spcAft>
          <a:spcPct val="0"/>
        </a:spcAft>
        <a:defRPr sz="3500">
          <a:solidFill>
            <a:schemeClr val="tx2"/>
          </a:solidFill>
          <a:latin typeface="Times New Roman" pitchFamily="18" charset="0"/>
        </a:defRPr>
      </a:lvl8pPr>
      <a:lvl9pPr marL="1465235" algn="ctr" rtl="0" eaLnBrk="0" fontAlgn="base" hangingPunct="0">
        <a:spcBef>
          <a:spcPct val="0"/>
        </a:spcBef>
        <a:spcAft>
          <a:spcPct val="0"/>
        </a:spcAft>
        <a:defRPr sz="3500">
          <a:solidFill>
            <a:schemeClr val="tx2"/>
          </a:solidFill>
          <a:latin typeface="Times New Roman" pitchFamily="18" charset="0"/>
        </a:defRPr>
      </a:lvl9pPr>
    </p:titleStyle>
    <p:body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What is Radio? [</a:t>
            </a:r>
            <a:r>
              <a:rPr lang="en-US" dirty="0" err="1" smtClean="0"/>
              <a:t>Req</a:t>
            </a:r>
            <a:r>
              <a:rPr lang="en-US" dirty="0" smtClean="0"/>
              <a:t> 1]</a:t>
            </a:r>
            <a:endParaRPr lang="en-US" dirty="0"/>
          </a:p>
        </p:txBody>
      </p:sp>
      <p:sp>
        <p:nvSpPr>
          <p:cNvPr id="5" name="Slide Number Placeholder 4"/>
          <p:cNvSpPr>
            <a:spLocks noGrp="1"/>
          </p:cNvSpPr>
          <p:nvPr>
            <p:ph type="sldNum" sz="quarter" idx="12"/>
          </p:nvPr>
        </p:nvSpPr>
        <p:spPr/>
        <p:txBody>
          <a:bodyPr/>
          <a:lstStyle/>
          <a:p>
            <a:pPr>
              <a:defRPr/>
            </a:pPr>
            <a:fld id="{EE3932FB-4117-4E79-B1ED-98E52AC264D2}" type="slidenum">
              <a:rPr lang="en-US" smtClean="0"/>
              <a:pPr>
                <a:defRPr/>
              </a:pPr>
              <a:t>1</a:t>
            </a:fld>
            <a:endParaRPr lang="en-US" dirty="0"/>
          </a:p>
        </p:txBody>
      </p:sp>
      <p:sp>
        <p:nvSpPr>
          <p:cNvPr id="2" name="AutoShape 4" descr="http://www.digitalproductionme.com/pictures/satellit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www.digitalproductionme.com/pictures/satellit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hswstatic.com/gif/wireless-network-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934" y="1773177"/>
            <a:ext cx="2390957" cy="15939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2720" y="1767600"/>
            <a:ext cx="2335386" cy="1605126"/>
          </a:xfrm>
          <a:prstGeom prst="rect">
            <a:avLst/>
          </a:prstGeom>
          <a:noFill/>
          <a:ln w="57150">
            <a:solidFill>
              <a:schemeClr val="bg1"/>
            </a:solidFill>
          </a:ln>
        </p:spPr>
      </p:pic>
      <p:pic>
        <p:nvPicPr>
          <p:cNvPr id="1026" name="Picture 2" descr="https://timedotcom.files.wordpress.com/2014/11/smartphones.jpg?quality=75&amp;strip=color&amp;w=1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5975" y="1672583"/>
            <a:ext cx="2428875" cy="179515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http://www.homedepot.com/hdus/en_US/DTCCOM/HomePage/How_To/Buying_Guides/Building_Materials/HT_BG_BM_Garage-Door-Openers/Body/Images/350_NewStep_gar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9963" y="1721803"/>
            <a:ext cx="2120900" cy="169672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http://homexgarden.com/wp-content/uploads/2015/02/Microwave-oven-maintenance-tip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2136" y="1790517"/>
            <a:ext cx="2336553" cy="15592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atspapers.com/images/uploads/ez_pass_hold_main.jpg"/>
          <p:cNvPicPr>
            <a:picLocks noChangeAspect="1" noChangeArrowheads="1"/>
          </p:cNvPicPr>
          <p:nvPr/>
        </p:nvPicPr>
        <p:blipFill rotWithShape="1">
          <a:blip r:embed="rId8">
            <a:extLst>
              <a:ext uri="{28A0092B-C50C-407E-A947-70E740481C1C}">
                <a14:useLocalDpi xmlns:a14="http://schemas.microsoft.com/office/drawing/2010/main" val="0"/>
              </a:ext>
            </a:extLst>
          </a:blip>
          <a:srcRect t="19880" r="46563"/>
          <a:stretch/>
        </p:blipFill>
        <p:spPr bwMode="auto">
          <a:xfrm>
            <a:off x="3614854" y="1464285"/>
            <a:ext cx="1911118" cy="221175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a:solidFill>
                  <a:schemeClr val="bg1">
                    <a:lumMod val="65000"/>
                  </a:schemeClr>
                </a:solidFill>
                <a:latin typeface="Calibri" panose="020F0502020204030204" pitchFamily="34" charset="0"/>
              </a:rPr>
              <a:t>1-1</a:t>
            </a:r>
          </a:p>
        </p:txBody>
      </p:sp>
      <p:sp>
        <p:nvSpPr>
          <p:cNvPr id="13" name="TextBox 12"/>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1-2</a:t>
            </a:r>
            <a:endParaRPr lang="en-US" sz="1200" b="1" dirty="0">
              <a:solidFill>
                <a:schemeClr val="bg1">
                  <a:lumMod val="65000"/>
                </a:schemeClr>
              </a:solidFill>
              <a:latin typeface="Calibri" panose="020F0502020204030204" pitchFamily="34" charset="0"/>
            </a:endParaRPr>
          </a:p>
        </p:txBody>
      </p:sp>
      <p:sp>
        <p:nvSpPr>
          <p:cNvPr id="14" name="TextBox 13"/>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1-3</a:t>
            </a:r>
            <a:endParaRPr lang="en-US" sz="1200" b="1" dirty="0">
              <a:solidFill>
                <a:schemeClr val="bg1">
                  <a:lumMod val="65000"/>
                </a:schemeClr>
              </a:solidFill>
              <a:latin typeface="Calibri" panose="020F0502020204030204" pitchFamily="34" charset="0"/>
            </a:endParaRPr>
          </a:p>
        </p:txBody>
      </p:sp>
      <p:sp>
        <p:nvSpPr>
          <p:cNvPr id="15" name="TextBox 14"/>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1-4</a:t>
            </a:r>
            <a:endParaRPr lang="en-US" sz="1200" b="1" dirty="0">
              <a:solidFill>
                <a:schemeClr val="bg1">
                  <a:lumMod val="65000"/>
                </a:schemeClr>
              </a:solidFill>
              <a:latin typeface="Calibri" panose="020F0502020204030204" pitchFamily="34" charset="0"/>
            </a:endParaRPr>
          </a:p>
        </p:txBody>
      </p:sp>
      <p:sp>
        <p:nvSpPr>
          <p:cNvPr id="16" name="TextBox 15"/>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1-5</a:t>
            </a:r>
            <a:endParaRPr lang="en-US" sz="1200" b="1" dirty="0">
              <a:solidFill>
                <a:schemeClr val="bg1">
                  <a:lumMod val="65000"/>
                </a:schemeClr>
              </a:solidFill>
              <a:latin typeface="Calibri" panose="020F0502020204030204" pitchFamily="34" charset="0"/>
            </a:endParaRPr>
          </a:p>
        </p:txBody>
      </p:sp>
      <p:sp>
        <p:nvSpPr>
          <p:cNvPr id="17" name="TextBox 16"/>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1-6</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228704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3.61111E-6 4.36863E-6 L -0.23056 -0.23001 " pathEditMode="relative" rAng="0" ptsTypes="AA">
                                      <p:cBhvr>
                                        <p:cTn id="10" dur="250" fill="hold"/>
                                        <p:tgtEl>
                                          <p:spTgt spid="1030"/>
                                        </p:tgtEl>
                                        <p:attrNameLst>
                                          <p:attrName>ppt_x</p:attrName>
                                          <p:attrName>ppt_y</p:attrName>
                                        </p:attrNameLst>
                                      </p:cBhvr>
                                      <p:rCtr x="-11528" y="-11516"/>
                                    </p:animMotion>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3.61111E-6 4.36863E-6 L 0.33784 0.22414 " pathEditMode="relative" rAng="0" ptsTypes="AA">
                                      <p:cBhvr>
                                        <p:cTn id="21" dur="250" fill="hold"/>
                                        <p:tgtEl>
                                          <p:spTgt spid="4"/>
                                        </p:tgtEl>
                                        <p:attrNameLst>
                                          <p:attrName>ppt_x</p:attrName>
                                          <p:attrName>ppt_y</p:attrName>
                                        </p:attrNameLst>
                                      </p:cBhvr>
                                      <p:rCtr x="16892" y="11207"/>
                                    </p:animMotion>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par>
                          <p:cTn id="30" fill="hold">
                            <p:stCondLst>
                              <p:cond delay="500"/>
                            </p:stCondLst>
                            <p:childTnLst>
                              <p:par>
                                <p:cTn id="31" presetID="42" presetClass="path" presetSubtype="0" accel="50000" decel="50000" fill="hold" nodeType="afterEffect">
                                  <p:stCondLst>
                                    <p:cond delay="0"/>
                                  </p:stCondLst>
                                  <p:childTnLst>
                                    <p:animMotion origin="layout" path="M 3.61111E-6 4.36863E-6 L -0.22726 0.18339 " pathEditMode="relative" rAng="0" ptsTypes="AA">
                                      <p:cBhvr>
                                        <p:cTn id="32" dur="250" fill="hold"/>
                                        <p:tgtEl>
                                          <p:spTgt spid="1026"/>
                                        </p:tgtEl>
                                        <p:attrNameLst>
                                          <p:attrName>ppt_x</p:attrName>
                                          <p:attrName>ppt_y</p:attrName>
                                        </p:attrNameLst>
                                      </p:cBhvr>
                                      <p:rCtr x="-11372" y="9169"/>
                                    </p:animMotion>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500"/>
                                        <p:tgtEl>
                                          <p:spTgt spid="1028"/>
                                        </p:tgtEl>
                                      </p:cBhvr>
                                    </p:animEffec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3.61111E-6 4.36863E-6 L 0.05399 -0.26058 " pathEditMode="relative" rAng="0" ptsTypes="AA">
                                      <p:cBhvr>
                                        <p:cTn id="43" dur="250" fill="hold"/>
                                        <p:tgtEl>
                                          <p:spTgt spid="1028"/>
                                        </p:tgtEl>
                                        <p:attrNameLst>
                                          <p:attrName>ppt_x</p:attrName>
                                          <p:attrName>ppt_y</p:attrName>
                                        </p:attrNameLst>
                                      </p:cBhvr>
                                      <p:rCtr x="2691" y="-13029"/>
                                    </p:animMotion>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34"/>
                                        </p:tgtEl>
                                        <p:attrNameLst>
                                          <p:attrName>style.visibility</p:attrName>
                                        </p:attrNameLst>
                                      </p:cBhvr>
                                      <p:to>
                                        <p:strVal val="visible"/>
                                      </p:to>
                                    </p:set>
                                    <p:animEffect transition="in" filter="fade">
                                      <p:cBhvr>
                                        <p:cTn id="51" dur="500"/>
                                        <p:tgtEl>
                                          <p:spTgt spid="1034"/>
                                        </p:tgtEl>
                                      </p:cBhvr>
                                    </p:animEffec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61111E-6 4.36863E-6 L 0.33611 -0.17691 " pathEditMode="relative" rAng="0" ptsTypes="AA">
                                      <p:cBhvr>
                                        <p:cTn id="54" dur="250" fill="hold"/>
                                        <p:tgtEl>
                                          <p:spTgt spid="1034"/>
                                        </p:tgtEl>
                                        <p:attrNameLst>
                                          <p:attrName>ppt_x</p:attrName>
                                          <p:attrName>ppt_y</p:attrName>
                                        </p:attrNameLst>
                                      </p:cBhvr>
                                      <p:rCtr x="16806" y="-8861"/>
                                    </p:animMotion>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32"/>
                                        </p:tgtEl>
                                        <p:attrNameLst>
                                          <p:attrName>style.visibility</p:attrName>
                                        </p:attrNameLst>
                                      </p:cBhvr>
                                      <p:to>
                                        <p:strVal val="visible"/>
                                      </p:to>
                                    </p:set>
                                    <p:animEffect transition="in" filter="fade">
                                      <p:cBhvr>
                                        <p:cTn id="62" dur="500"/>
                                        <p:tgtEl>
                                          <p:spTgt spid="1032"/>
                                        </p:tgtEl>
                                      </p:cBhvr>
                                    </p:animEffect>
                                  </p:childTnLst>
                                </p:cTn>
                              </p:par>
                            </p:childTnLst>
                          </p:cTn>
                        </p:par>
                        <p:par>
                          <p:cTn id="63" fill="hold">
                            <p:stCondLst>
                              <p:cond delay="500"/>
                            </p:stCondLst>
                            <p:childTnLst>
                              <p:par>
                                <p:cTn id="64" presetID="42" presetClass="path" presetSubtype="0" accel="50000" decel="50000" fill="hold" nodeType="afterEffect">
                                  <p:stCondLst>
                                    <p:cond delay="0"/>
                                  </p:stCondLst>
                                  <p:childTnLst>
                                    <p:animMotion origin="layout" path="M 3.61111E-6 4.36863E-6 L 0.04982 0.19697 " pathEditMode="relative" rAng="0" ptsTypes="AA">
                                      <p:cBhvr>
                                        <p:cTn id="65" dur="250" fill="hold"/>
                                        <p:tgtEl>
                                          <p:spTgt spid="1032"/>
                                        </p:tgtEl>
                                        <p:attrNameLst>
                                          <p:attrName>ppt_x</p:attrName>
                                          <p:attrName>ppt_y</p:attrName>
                                        </p:attrNameLst>
                                      </p:cBhvr>
                                      <p:rCtr x="2483" y="9849"/>
                                    </p:animMotion>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Phonetic Alphabet [</a:t>
            </a:r>
            <a:r>
              <a:rPr lang="en-US" dirty="0" err="1" smtClean="0"/>
              <a:t>Req</a:t>
            </a:r>
            <a:r>
              <a:rPr lang="en-US" dirty="0" smtClean="0"/>
              <a:t> 1d]</a:t>
            </a:r>
            <a:endParaRPr lang="en-US" dirty="0"/>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10</a:t>
            </a:fld>
            <a:endParaRPr lang="en-US" dirty="0"/>
          </a:p>
        </p:txBody>
      </p:sp>
      <p:grpSp>
        <p:nvGrpSpPr>
          <p:cNvPr id="83" name="Group 82"/>
          <p:cNvGrpSpPr/>
          <p:nvPr/>
        </p:nvGrpSpPr>
        <p:grpSpPr>
          <a:xfrm>
            <a:off x="1592572" y="530862"/>
            <a:ext cx="1310017" cy="4080686"/>
            <a:chOff x="1592572" y="530862"/>
            <a:chExt cx="1310017" cy="4080686"/>
          </a:xfrm>
        </p:grpSpPr>
        <p:grpSp>
          <p:nvGrpSpPr>
            <p:cNvPr id="2" name="Group 1"/>
            <p:cNvGrpSpPr/>
            <p:nvPr/>
          </p:nvGrpSpPr>
          <p:grpSpPr>
            <a:xfrm>
              <a:off x="1608829" y="530862"/>
              <a:ext cx="838394" cy="615553"/>
              <a:chOff x="1608829" y="530862"/>
              <a:chExt cx="838394" cy="615553"/>
            </a:xfrm>
          </p:grpSpPr>
          <p:sp>
            <p:nvSpPr>
              <p:cNvPr id="7" name="Rectangle 6"/>
              <p:cNvSpPr/>
              <p:nvPr/>
            </p:nvSpPr>
            <p:spPr>
              <a:xfrm>
                <a:off x="1608829" y="530862"/>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A</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8" name="TextBox 7"/>
              <p:cNvSpPr txBox="1"/>
              <p:nvPr/>
            </p:nvSpPr>
            <p:spPr>
              <a:xfrm>
                <a:off x="1884248" y="575573"/>
                <a:ext cx="562975" cy="523220"/>
              </a:xfrm>
              <a:prstGeom prst="rect">
                <a:avLst/>
              </a:prstGeom>
              <a:noFill/>
            </p:spPr>
            <p:txBody>
              <a:bodyPr wrap="none" rtlCol="0">
                <a:spAutoFit/>
              </a:bodyPr>
              <a:lstStyle/>
              <a:p>
                <a:r>
                  <a:rPr lang="en-US" sz="2800" dirty="0" err="1" smtClean="0">
                    <a:solidFill>
                      <a:srgbClr val="B3FFB3"/>
                    </a:solidFill>
                  </a:rPr>
                  <a:t>lfa</a:t>
                </a:r>
                <a:endParaRPr lang="en-US" sz="2800" dirty="0">
                  <a:solidFill>
                    <a:srgbClr val="B3FFB3"/>
                  </a:solidFill>
                </a:endParaRPr>
              </a:p>
            </p:txBody>
          </p:sp>
        </p:grpSp>
        <p:grpSp>
          <p:nvGrpSpPr>
            <p:cNvPr id="3" name="Group 2"/>
            <p:cNvGrpSpPr/>
            <p:nvPr/>
          </p:nvGrpSpPr>
          <p:grpSpPr>
            <a:xfrm>
              <a:off x="1621759" y="1092246"/>
              <a:ext cx="1052779" cy="615553"/>
              <a:chOff x="1621759" y="1092246"/>
              <a:chExt cx="1052779" cy="615553"/>
            </a:xfrm>
          </p:grpSpPr>
          <p:sp>
            <p:nvSpPr>
              <p:cNvPr id="9" name="Rectangle 8"/>
              <p:cNvSpPr/>
              <p:nvPr/>
            </p:nvSpPr>
            <p:spPr>
              <a:xfrm>
                <a:off x="1621759" y="1092246"/>
                <a:ext cx="379912"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B</a:t>
                </a:r>
              </a:p>
            </p:txBody>
          </p:sp>
          <p:sp>
            <p:nvSpPr>
              <p:cNvPr id="10" name="TextBox 9"/>
              <p:cNvSpPr txBox="1"/>
              <p:nvPr/>
            </p:nvSpPr>
            <p:spPr>
              <a:xfrm>
                <a:off x="1858930" y="1136957"/>
                <a:ext cx="815608" cy="523220"/>
              </a:xfrm>
              <a:prstGeom prst="rect">
                <a:avLst/>
              </a:prstGeom>
              <a:noFill/>
            </p:spPr>
            <p:txBody>
              <a:bodyPr wrap="none" rtlCol="0">
                <a:spAutoFit/>
              </a:bodyPr>
              <a:lstStyle/>
              <a:p>
                <a:r>
                  <a:rPr lang="en-US" sz="2800" dirty="0" err="1" smtClean="0">
                    <a:solidFill>
                      <a:srgbClr val="B3FFB3"/>
                    </a:solidFill>
                  </a:rPr>
                  <a:t>ravo</a:t>
                </a:r>
                <a:endParaRPr lang="en-US" sz="2800" dirty="0">
                  <a:solidFill>
                    <a:srgbClr val="B3FFB3"/>
                  </a:solidFill>
                </a:endParaRPr>
              </a:p>
            </p:txBody>
          </p:sp>
        </p:grpSp>
        <p:grpSp>
          <p:nvGrpSpPr>
            <p:cNvPr id="59" name="Group 58"/>
            <p:cNvGrpSpPr/>
            <p:nvPr/>
          </p:nvGrpSpPr>
          <p:grpSpPr>
            <a:xfrm>
              <a:off x="1609000" y="1671234"/>
              <a:ext cx="1253889" cy="615553"/>
              <a:chOff x="1609000" y="1671234"/>
              <a:chExt cx="1253889" cy="615553"/>
            </a:xfrm>
          </p:grpSpPr>
          <p:sp>
            <p:nvSpPr>
              <p:cNvPr id="11" name="Rectangle 10"/>
              <p:cNvSpPr/>
              <p:nvPr/>
            </p:nvSpPr>
            <p:spPr>
              <a:xfrm>
                <a:off x="1609000" y="1671234"/>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C</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12" name="TextBox 11"/>
              <p:cNvSpPr txBox="1"/>
              <p:nvPr/>
            </p:nvSpPr>
            <p:spPr>
              <a:xfrm>
                <a:off x="1851074" y="1718326"/>
                <a:ext cx="1011815" cy="523220"/>
              </a:xfrm>
              <a:prstGeom prst="rect">
                <a:avLst/>
              </a:prstGeom>
              <a:noFill/>
            </p:spPr>
            <p:txBody>
              <a:bodyPr wrap="none" rtlCol="0">
                <a:spAutoFit/>
              </a:bodyPr>
              <a:lstStyle/>
              <a:p>
                <a:r>
                  <a:rPr lang="en-US" sz="2800" dirty="0" err="1" smtClean="0">
                    <a:solidFill>
                      <a:srgbClr val="B3FFB3"/>
                    </a:solidFill>
                  </a:rPr>
                  <a:t>harlie</a:t>
                </a:r>
                <a:endParaRPr lang="en-US" sz="2800" dirty="0">
                  <a:solidFill>
                    <a:srgbClr val="B3FFB3"/>
                  </a:solidFill>
                </a:endParaRPr>
              </a:p>
            </p:txBody>
          </p:sp>
        </p:grpSp>
        <p:grpSp>
          <p:nvGrpSpPr>
            <p:cNvPr id="60" name="Group 59"/>
            <p:cNvGrpSpPr/>
            <p:nvPr/>
          </p:nvGrpSpPr>
          <p:grpSpPr>
            <a:xfrm>
              <a:off x="1607347" y="2248914"/>
              <a:ext cx="1000004" cy="615553"/>
              <a:chOff x="1607347" y="2248914"/>
              <a:chExt cx="1000004" cy="615553"/>
            </a:xfrm>
          </p:grpSpPr>
          <p:sp>
            <p:nvSpPr>
              <p:cNvPr id="13" name="Rectangle 12"/>
              <p:cNvSpPr/>
              <p:nvPr/>
            </p:nvSpPr>
            <p:spPr>
              <a:xfrm>
                <a:off x="1607347" y="2248914"/>
                <a:ext cx="408766" cy="615553"/>
              </a:xfrm>
              <a:prstGeom prst="rect">
                <a:avLst/>
              </a:prstGeom>
              <a:noFill/>
            </p:spPr>
            <p:txBody>
              <a:bodyPr wrap="none" lIns="0" tIns="0" rIns="0" bIns="0">
                <a:spAutoFit/>
              </a:bodyPr>
              <a:lstStyle/>
              <a:p>
                <a:pPr algn="ctr"/>
                <a:r>
                  <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D</a:t>
                </a:r>
              </a:p>
            </p:txBody>
          </p:sp>
          <p:sp>
            <p:nvSpPr>
              <p:cNvPr id="14" name="TextBox 13"/>
              <p:cNvSpPr txBox="1"/>
              <p:nvPr/>
            </p:nvSpPr>
            <p:spPr>
              <a:xfrm>
                <a:off x="1875612" y="2293625"/>
                <a:ext cx="731739" cy="523220"/>
              </a:xfrm>
              <a:prstGeom prst="rect">
                <a:avLst/>
              </a:prstGeom>
              <a:noFill/>
            </p:spPr>
            <p:txBody>
              <a:bodyPr wrap="none" rtlCol="0">
                <a:spAutoFit/>
              </a:bodyPr>
              <a:lstStyle/>
              <a:p>
                <a:r>
                  <a:rPr lang="en-US" sz="2800" dirty="0" err="1" smtClean="0">
                    <a:solidFill>
                      <a:srgbClr val="B3FFB3"/>
                    </a:solidFill>
                  </a:rPr>
                  <a:t>elta</a:t>
                </a:r>
                <a:endParaRPr lang="en-US" sz="2800" dirty="0">
                  <a:solidFill>
                    <a:srgbClr val="B3FFB3"/>
                  </a:solidFill>
                </a:endParaRPr>
              </a:p>
            </p:txBody>
          </p:sp>
        </p:grpSp>
        <p:grpSp>
          <p:nvGrpSpPr>
            <p:cNvPr id="61" name="Group 60"/>
            <p:cNvGrpSpPr/>
            <p:nvPr/>
          </p:nvGrpSpPr>
          <p:grpSpPr>
            <a:xfrm>
              <a:off x="1621145" y="2841755"/>
              <a:ext cx="931001" cy="615553"/>
              <a:chOff x="1621145" y="2841755"/>
              <a:chExt cx="931001" cy="615553"/>
            </a:xfrm>
          </p:grpSpPr>
          <p:sp>
            <p:nvSpPr>
              <p:cNvPr id="15" name="Rectangle 14"/>
              <p:cNvSpPr/>
              <p:nvPr/>
            </p:nvSpPr>
            <p:spPr>
              <a:xfrm>
                <a:off x="1621145" y="2841755"/>
                <a:ext cx="379912"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E</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16" name="TextBox 15"/>
              <p:cNvSpPr txBox="1"/>
              <p:nvPr/>
            </p:nvSpPr>
            <p:spPr>
              <a:xfrm>
                <a:off x="1836886" y="2886466"/>
                <a:ext cx="715260" cy="523220"/>
              </a:xfrm>
              <a:prstGeom prst="rect">
                <a:avLst/>
              </a:prstGeom>
              <a:noFill/>
            </p:spPr>
            <p:txBody>
              <a:bodyPr wrap="none" rtlCol="0">
                <a:spAutoFit/>
              </a:bodyPr>
              <a:lstStyle/>
              <a:p>
                <a:r>
                  <a:rPr lang="en-US" sz="2800" dirty="0" err="1" smtClean="0">
                    <a:solidFill>
                      <a:srgbClr val="B3FFB3"/>
                    </a:solidFill>
                  </a:rPr>
                  <a:t>cho</a:t>
                </a:r>
                <a:endParaRPr lang="en-US" sz="2800" dirty="0">
                  <a:solidFill>
                    <a:srgbClr val="B3FFB3"/>
                  </a:solidFill>
                </a:endParaRPr>
              </a:p>
            </p:txBody>
          </p:sp>
        </p:grpSp>
        <p:grpSp>
          <p:nvGrpSpPr>
            <p:cNvPr id="62" name="Group 61"/>
            <p:cNvGrpSpPr/>
            <p:nvPr/>
          </p:nvGrpSpPr>
          <p:grpSpPr>
            <a:xfrm>
              <a:off x="1636200" y="3435447"/>
              <a:ext cx="1266389" cy="615553"/>
              <a:chOff x="1636200" y="3435447"/>
              <a:chExt cx="1266389" cy="615553"/>
            </a:xfrm>
          </p:grpSpPr>
          <p:sp>
            <p:nvSpPr>
              <p:cNvPr id="17" name="Rectangle 16"/>
              <p:cNvSpPr/>
              <p:nvPr/>
            </p:nvSpPr>
            <p:spPr>
              <a:xfrm>
                <a:off x="1636200" y="3435447"/>
                <a:ext cx="351058"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F</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18" name="TextBox 17"/>
              <p:cNvSpPr txBox="1"/>
              <p:nvPr/>
            </p:nvSpPr>
            <p:spPr>
              <a:xfrm>
                <a:off x="1830372" y="3480158"/>
                <a:ext cx="1072217" cy="523220"/>
              </a:xfrm>
              <a:prstGeom prst="rect">
                <a:avLst/>
              </a:prstGeom>
              <a:noFill/>
            </p:spPr>
            <p:txBody>
              <a:bodyPr wrap="none" rtlCol="0">
                <a:spAutoFit/>
              </a:bodyPr>
              <a:lstStyle/>
              <a:p>
                <a:r>
                  <a:rPr lang="en-US" sz="2800" dirty="0" err="1" smtClean="0">
                    <a:solidFill>
                      <a:srgbClr val="B3FFB3"/>
                    </a:solidFill>
                  </a:rPr>
                  <a:t>oxtrot</a:t>
                </a:r>
                <a:endParaRPr lang="en-US" sz="2800" dirty="0">
                  <a:solidFill>
                    <a:srgbClr val="B3FFB3"/>
                  </a:solidFill>
                </a:endParaRPr>
              </a:p>
            </p:txBody>
          </p:sp>
        </p:grpSp>
        <p:grpSp>
          <p:nvGrpSpPr>
            <p:cNvPr id="63" name="Group 62"/>
            <p:cNvGrpSpPr/>
            <p:nvPr/>
          </p:nvGrpSpPr>
          <p:grpSpPr>
            <a:xfrm>
              <a:off x="1592572" y="3995995"/>
              <a:ext cx="847283" cy="615553"/>
              <a:chOff x="1592572" y="3995995"/>
              <a:chExt cx="847283" cy="615553"/>
            </a:xfrm>
          </p:grpSpPr>
          <p:sp>
            <p:nvSpPr>
              <p:cNvPr id="19" name="Rectangle 18"/>
              <p:cNvSpPr/>
              <p:nvPr/>
            </p:nvSpPr>
            <p:spPr>
              <a:xfrm>
                <a:off x="1592572" y="3995995"/>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G</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20" name="TextBox 19"/>
              <p:cNvSpPr txBox="1"/>
              <p:nvPr/>
            </p:nvSpPr>
            <p:spPr>
              <a:xfrm>
                <a:off x="1875277" y="4045469"/>
                <a:ext cx="564578" cy="523220"/>
              </a:xfrm>
              <a:prstGeom prst="rect">
                <a:avLst/>
              </a:prstGeom>
              <a:noFill/>
            </p:spPr>
            <p:txBody>
              <a:bodyPr wrap="none" rtlCol="0">
                <a:spAutoFit/>
              </a:bodyPr>
              <a:lstStyle/>
              <a:p>
                <a:r>
                  <a:rPr lang="en-US" sz="2800" dirty="0" err="1" smtClean="0">
                    <a:solidFill>
                      <a:srgbClr val="B3FFB3"/>
                    </a:solidFill>
                  </a:rPr>
                  <a:t>olf</a:t>
                </a:r>
                <a:endParaRPr lang="en-US" sz="2800" dirty="0">
                  <a:solidFill>
                    <a:srgbClr val="B3FFB3"/>
                  </a:solidFill>
                </a:endParaRPr>
              </a:p>
            </p:txBody>
          </p:sp>
        </p:grpSp>
      </p:grpSp>
      <p:grpSp>
        <p:nvGrpSpPr>
          <p:cNvPr id="84" name="Group 83"/>
          <p:cNvGrpSpPr/>
          <p:nvPr/>
        </p:nvGrpSpPr>
        <p:grpSpPr>
          <a:xfrm>
            <a:off x="3472224" y="536894"/>
            <a:ext cx="1802503" cy="4094878"/>
            <a:chOff x="3472224" y="536894"/>
            <a:chExt cx="1802503" cy="4094878"/>
          </a:xfrm>
        </p:grpSpPr>
        <p:grpSp>
          <p:nvGrpSpPr>
            <p:cNvPr id="64" name="Group 63"/>
            <p:cNvGrpSpPr/>
            <p:nvPr/>
          </p:nvGrpSpPr>
          <p:grpSpPr>
            <a:xfrm>
              <a:off x="3516004" y="536894"/>
              <a:ext cx="1032577" cy="615553"/>
              <a:chOff x="3516004" y="536894"/>
              <a:chExt cx="1032577" cy="615553"/>
            </a:xfrm>
          </p:grpSpPr>
          <p:sp>
            <p:nvSpPr>
              <p:cNvPr id="21" name="Rectangle 20"/>
              <p:cNvSpPr/>
              <p:nvPr/>
            </p:nvSpPr>
            <p:spPr>
              <a:xfrm>
                <a:off x="3516004" y="536894"/>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H</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22" name="TextBox 21"/>
              <p:cNvSpPr txBox="1"/>
              <p:nvPr/>
            </p:nvSpPr>
            <p:spPr>
              <a:xfrm>
                <a:off x="3798696" y="583986"/>
                <a:ext cx="749885" cy="523220"/>
              </a:xfrm>
              <a:prstGeom prst="rect">
                <a:avLst/>
              </a:prstGeom>
              <a:noFill/>
            </p:spPr>
            <p:txBody>
              <a:bodyPr wrap="none" rtlCol="0">
                <a:spAutoFit/>
              </a:bodyPr>
              <a:lstStyle/>
              <a:p>
                <a:r>
                  <a:rPr lang="en-US" sz="2800" dirty="0" err="1" smtClean="0">
                    <a:solidFill>
                      <a:srgbClr val="B3FFB3"/>
                    </a:solidFill>
                  </a:rPr>
                  <a:t>otel</a:t>
                </a:r>
                <a:endParaRPr lang="en-US" sz="2800" dirty="0">
                  <a:solidFill>
                    <a:srgbClr val="B3FFB3"/>
                  </a:solidFill>
                </a:endParaRPr>
              </a:p>
            </p:txBody>
          </p:sp>
        </p:grpSp>
        <p:grpSp>
          <p:nvGrpSpPr>
            <p:cNvPr id="65" name="Group 64"/>
            <p:cNvGrpSpPr/>
            <p:nvPr/>
          </p:nvGrpSpPr>
          <p:grpSpPr>
            <a:xfrm>
              <a:off x="3613607" y="1099702"/>
              <a:ext cx="915421" cy="615553"/>
              <a:chOff x="3613607" y="1099702"/>
              <a:chExt cx="915421" cy="615553"/>
            </a:xfrm>
          </p:grpSpPr>
          <p:sp>
            <p:nvSpPr>
              <p:cNvPr id="23" name="Rectangle 22"/>
              <p:cNvSpPr/>
              <p:nvPr/>
            </p:nvSpPr>
            <p:spPr>
              <a:xfrm>
                <a:off x="3613607" y="1099702"/>
                <a:ext cx="238848"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I</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24" name="TextBox 23"/>
              <p:cNvSpPr txBox="1"/>
              <p:nvPr/>
            </p:nvSpPr>
            <p:spPr>
              <a:xfrm>
                <a:off x="3712779" y="1144413"/>
                <a:ext cx="816249" cy="523220"/>
              </a:xfrm>
              <a:prstGeom prst="rect">
                <a:avLst/>
              </a:prstGeom>
              <a:noFill/>
            </p:spPr>
            <p:txBody>
              <a:bodyPr wrap="none" rtlCol="0">
                <a:spAutoFit/>
              </a:bodyPr>
              <a:lstStyle/>
              <a:p>
                <a:r>
                  <a:rPr lang="en-US" sz="2800" dirty="0" err="1" smtClean="0">
                    <a:solidFill>
                      <a:srgbClr val="B3FFB3"/>
                    </a:solidFill>
                  </a:rPr>
                  <a:t>ndia</a:t>
                </a:r>
                <a:endParaRPr lang="en-US" sz="2800" dirty="0">
                  <a:solidFill>
                    <a:srgbClr val="B3FFB3"/>
                  </a:solidFill>
                </a:endParaRPr>
              </a:p>
            </p:txBody>
          </p:sp>
        </p:grpSp>
        <p:grpSp>
          <p:nvGrpSpPr>
            <p:cNvPr id="66" name="Group 65"/>
            <p:cNvGrpSpPr/>
            <p:nvPr/>
          </p:nvGrpSpPr>
          <p:grpSpPr>
            <a:xfrm>
              <a:off x="3586241" y="1681635"/>
              <a:ext cx="953643" cy="615553"/>
              <a:chOff x="3586241" y="1681635"/>
              <a:chExt cx="953643" cy="615553"/>
            </a:xfrm>
          </p:grpSpPr>
          <p:sp>
            <p:nvSpPr>
              <p:cNvPr id="25" name="Rectangle 24"/>
              <p:cNvSpPr/>
              <p:nvPr/>
            </p:nvSpPr>
            <p:spPr>
              <a:xfrm>
                <a:off x="3586241" y="1681635"/>
                <a:ext cx="294953"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J</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26" name="TextBox 25"/>
              <p:cNvSpPr txBox="1"/>
              <p:nvPr/>
            </p:nvSpPr>
            <p:spPr>
              <a:xfrm>
                <a:off x="3706322" y="1726346"/>
                <a:ext cx="833562" cy="523220"/>
              </a:xfrm>
              <a:prstGeom prst="rect">
                <a:avLst/>
              </a:prstGeom>
              <a:noFill/>
            </p:spPr>
            <p:txBody>
              <a:bodyPr wrap="none" rtlCol="0">
                <a:spAutoFit/>
              </a:bodyPr>
              <a:lstStyle/>
              <a:p>
                <a:r>
                  <a:rPr lang="en-US" sz="2800" dirty="0" err="1" smtClean="0">
                    <a:solidFill>
                      <a:srgbClr val="B3FFB3"/>
                    </a:solidFill>
                  </a:rPr>
                  <a:t>uliet</a:t>
                </a:r>
                <a:endParaRPr lang="en-US" sz="2800" dirty="0">
                  <a:solidFill>
                    <a:srgbClr val="B3FFB3"/>
                  </a:solidFill>
                </a:endParaRPr>
              </a:p>
            </p:txBody>
          </p:sp>
        </p:grpSp>
        <p:grpSp>
          <p:nvGrpSpPr>
            <p:cNvPr id="67" name="Group 66"/>
            <p:cNvGrpSpPr/>
            <p:nvPr/>
          </p:nvGrpSpPr>
          <p:grpSpPr>
            <a:xfrm>
              <a:off x="3515322" y="2265669"/>
              <a:ext cx="800972" cy="615553"/>
              <a:chOff x="3515322" y="2265669"/>
              <a:chExt cx="800972" cy="615553"/>
            </a:xfrm>
          </p:grpSpPr>
          <p:sp>
            <p:nvSpPr>
              <p:cNvPr id="27" name="Rectangle 26"/>
              <p:cNvSpPr/>
              <p:nvPr/>
            </p:nvSpPr>
            <p:spPr>
              <a:xfrm>
                <a:off x="3515322" y="2265669"/>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K</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28" name="TextBox 27"/>
              <p:cNvSpPr txBox="1"/>
              <p:nvPr/>
            </p:nvSpPr>
            <p:spPr>
              <a:xfrm>
                <a:off x="3778967" y="2310380"/>
                <a:ext cx="537327" cy="523220"/>
              </a:xfrm>
              <a:prstGeom prst="rect">
                <a:avLst/>
              </a:prstGeom>
              <a:noFill/>
            </p:spPr>
            <p:txBody>
              <a:bodyPr wrap="none" rtlCol="0">
                <a:spAutoFit/>
              </a:bodyPr>
              <a:lstStyle/>
              <a:p>
                <a:r>
                  <a:rPr lang="en-US" sz="2800" dirty="0" err="1" smtClean="0">
                    <a:solidFill>
                      <a:srgbClr val="B3FFB3"/>
                    </a:solidFill>
                  </a:rPr>
                  <a:t>ilo</a:t>
                </a:r>
                <a:endParaRPr lang="en-US" sz="2800" dirty="0">
                  <a:solidFill>
                    <a:srgbClr val="B3FFB3"/>
                  </a:solidFill>
                </a:endParaRPr>
              </a:p>
            </p:txBody>
          </p:sp>
        </p:grpSp>
        <p:grpSp>
          <p:nvGrpSpPr>
            <p:cNvPr id="68" name="Group 67"/>
            <p:cNvGrpSpPr/>
            <p:nvPr/>
          </p:nvGrpSpPr>
          <p:grpSpPr>
            <a:xfrm>
              <a:off x="3543116" y="2858225"/>
              <a:ext cx="954906" cy="615553"/>
              <a:chOff x="3543116" y="2858225"/>
              <a:chExt cx="954906" cy="615553"/>
            </a:xfrm>
          </p:grpSpPr>
          <p:sp>
            <p:nvSpPr>
              <p:cNvPr id="29" name="Rectangle 28"/>
              <p:cNvSpPr/>
              <p:nvPr/>
            </p:nvSpPr>
            <p:spPr>
              <a:xfrm>
                <a:off x="3543116" y="2858225"/>
                <a:ext cx="379912"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L</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30" name="TextBox 29"/>
              <p:cNvSpPr txBox="1"/>
              <p:nvPr/>
            </p:nvSpPr>
            <p:spPr>
              <a:xfrm>
                <a:off x="3773144" y="2900555"/>
                <a:ext cx="724878" cy="523220"/>
              </a:xfrm>
              <a:prstGeom prst="rect">
                <a:avLst/>
              </a:prstGeom>
              <a:noFill/>
            </p:spPr>
            <p:txBody>
              <a:bodyPr wrap="none" rtlCol="0">
                <a:spAutoFit/>
              </a:bodyPr>
              <a:lstStyle/>
              <a:p>
                <a:r>
                  <a:rPr lang="en-US" sz="2800" dirty="0" err="1" smtClean="0">
                    <a:solidFill>
                      <a:srgbClr val="B3FFB3"/>
                    </a:solidFill>
                  </a:rPr>
                  <a:t>ima</a:t>
                </a:r>
                <a:endParaRPr lang="en-US" sz="2800" dirty="0">
                  <a:solidFill>
                    <a:srgbClr val="B3FFB3"/>
                  </a:solidFill>
                </a:endParaRPr>
              </a:p>
            </p:txBody>
          </p:sp>
        </p:grpSp>
        <p:grpSp>
          <p:nvGrpSpPr>
            <p:cNvPr id="70" name="Group 69"/>
            <p:cNvGrpSpPr/>
            <p:nvPr/>
          </p:nvGrpSpPr>
          <p:grpSpPr>
            <a:xfrm>
              <a:off x="3472224" y="3450024"/>
              <a:ext cx="978650" cy="615553"/>
              <a:chOff x="3472224" y="3450024"/>
              <a:chExt cx="978650" cy="615553"/>
            </a:xfrm>
          </p:grpSpPr>
          <p:sp>
            <p:nvSpPr>
              <p:cNvPr id="31" name="Rectangle 30"/>
              <p:cNvSpPr/>
              <p:nvPr/>
            </p:nvSpPr>
            <p:spPr>
              <a:xfrm>
                <a:off x="3472224" y="3450024"/>
                <a:ext cx="522579"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M</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32" name="TextBox 31"/>
              <p:cNvSpPr txBox="1"/>
              <p:nvPr/>
            </p:nvSpPr>
            <p:spPr>
              <a:xfrm>
                <a:off x="3854557" y="3497115"/>
                <a:ext cx="596317" cy="523220"/>
              </a:xfrm>
              <a:prstGeom prst="rect">
                <a:avLst/>
              </a:prstGeom>
              <a:noFill/>
            </p:spPr>
            <p:txBody>
              <a:bodyPr wrap="none" rtlCol="0">
                <a:spAutoFit/>
              </a:bodyPr>
              <a:lstStyle/>
              <a:p>
                <a:r>
                  <a:rPr lang="en-US" sz="2800" dirty="0" err="1" smtClean="0">
                    <a:solidFill>
                      <a:srgbClr val="B3FFB3"/>
                    </a:solidFill>
                  </a:rPr>
                  <a:t>ike</a:t>
                </a:r>
                <a:endParaRPr lang="en-US" sz="2800" dirty="0">
                  <a:solidFill>
                    <a:srgbClr val="B3FFB3"/>
                  </a:solidFill>
                </a:endParaRPr>
              </a:p>
            </p:txBody>
          </p:sp>
        </p:grpSp>
        <p:grpSp>
          <p:nvGrpSpPr>
            <p:cNvPr id="69" name="Group 68"/>
            <p:cNvGrpSpPr/>
            <p:nvPr/>
          </p:nvGrpSpPr>
          <p:grpSpPr>
            <a:xfrm>
              <a:off x="3528399" y="4016219"/>
              <a:ext cx="1746328" cy="615553"/>
              <a:chOff x="3528399" y="4016219"/>
              <a:chExt cx="1746328" cy="615553"/>
            </a:xfrm>
          </p:grpSpPr>
          <p:sp>
            <p:nvSpPr>
              <p:cNvPr id="33" name="Rectangle 32"/>
              <p:cNvSpPr/>
              <p:nvPr/>
            </p:nvSpPr>
            <p:spPr>
              <a:xfrm>
                <a:off x="3528399" y="4016219"/>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N</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34" name="TextBox 33"/>
              <p:cNvSpPr txBox="1"/>
              <p:nvPr/>
            </p:nvSpPr>
            <p:spPr>
              <a:xfrm>
                <a:off x="3787140" y="4060930"/>
                <a:ext cx="1487587" cy="523220"/>
              </a:xfrm>
              <a:prstGeom prst="rect">
                <a:avLst/>
              </a:prstGeom>
              <a:noFill/>
            </p:spPr>
            <p:txBody>
              <a:bodyPr wrap="none" rtlCol="0">
                <a:spAutoFit/>
              </a:bodyPr>
              <a:lstStyle/>
              <a:p>
                <a:r>
                  <a:rPr lang="en-US" sz="2800" dirty="0" err="1" smtClean="0">
                    <a:solidFill>
                      <a:srgbClr val="B3FFB3"/>
                    </a:solidFill>
                  </a:rPr>
                  <a:t>ovember</a:t>
                </a:r>
                <a:endParaRPr lang="en-US" sz="2800" dirty="0">
                  <a:solidFill>
                    <a:srgbClr val="B3FFB3"/>
                  </a:solidFill>
                </a:endParaRPr>
              </a:p>
            </p:txBody>
          </p:sp>
        </p:grpSp>
      </p:grpSp>
      <p:grpSp>
        <p:nvGrpSpPr>
          <p:cNvPr id="85" name="Group 84"/>
          <p:cNvGrpSpPr/>
          <p:nvPr/>
        </p:nvGrpSpPr>
        <p:grpSpPr>
          <a:xfrm>
            <a:off x="5411506" y="544105"/>
            <a:ext cx="1446538" cy="4089363"/>
            <a:chOff x="5411506" y="544105"/>
            <a:chExt cx="1446538" cy="4089363"/>
          </a:xfrm>
        </p:grpSpPr>
        <p:grpSp>
          <p:nvGrpSpPr>
            <p:cNvPr id="71" name="Group 70"/>
            <p:cNvGrpSpPr/>
            <p:nvPr/>
          </p:nvGrpSpPr>
          <p:grpSpPr>
            <a:xfrm>
              <a:off x="5411506" y="544105"/>
              <a:ext cx="1080514" cy="615553"/>
              <a:chOff x="5411506" y="544105"/>
              <a:chExt cx="1080514" cy="615553"/>
            </a:xfrm>
          </p:grpSpPr>
          <p:sp>
            <p:nvSpPr>
              <p:cNvPr id="35" name="Rectangle 34"/>
              <p:cNvSpPr/>
              <p:nvPr/>
            </p:nvSpPr>
            <p:spPr>
              <a:xfrm>
                <a:off x="5411506" y="544105"/>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O</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36" name="TextBox 35"/>
              <p:cNvSpPr txBox="1"/>
              <p:nvPr/>
            </p:nvSpPr>
            <p:spPr>
              <a:xfrm>
                <a:off x="5720399" y="591196"/>
                <a:ext cx="771621" cy="523220"/>
              </a:xfrm>
              <a:prstGeom prst="rect">
                <a:avLst/>
              </a:prstGeom>
              <a:noFill/>
            </p:spPr>
            <p:txBody>
              <a:bodyPr wrap="none" rtlCol="0">
                <a:spAutoFit/>
              </a:bodyPr>
              <a:lstStyle/>
              <a:p>
                <a:r>
                  <a:rPr lang="en-US" sz="2800" dirty="0" smtClean="0">
                    <a:solidFill>
                      <a:srgbClr val="B3FFB3"/>
                    </a:solidFill>
                  </a:rPr>
                  <a:t>scar</a:t>
                </a:r>
                <a:endParaRPr lang="en-US" sz="2800" dirty="0">
                  <a:solidFill>
                    <a:srgbClr val="B3FFB3"/>
                  </a:solidFill>
                </a:endParaRPr>
              </a:p>
            </p:txBody>
          </p:sp>
        </p:grpSp>
        <p:grpSp>
          <p:nvGrpSpPr>
            <p:cNvPr id="72" name="Group 71"/>
            <p:cNvGrpSpPr/>
            <p:nvPr/>
          </p:nvGrpSpPr>
          <p:grpSpPr>
            <a:xfrm>
              <a:off x="5454388" y="1110298"/>
              <a:ext cx="930063" cy="615553"/>
              <a:chOff x="5454388" y="1110298"/>
              <a:chExt cx="930063" cy="615553"/>
            </a:xfrm>
          </p:grpSpPr>
          <p:sp>
            <p:nvSpPr>
              <p:cNvPr id="37" name="Rectangle 36"/>
              <p:cNvSpPr/>
              <p:nvPr/>
            </p:nvSpPr>
            <p:spPr>
              <a:xfrm>
                <a:off x="5454388" y="1110298"/>
                <a:ext cx="351058"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P</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38" name="TextBox 37"/>
              <p:cNvSpPr txBox="1"/>
              <p:nvPr/>
            </p:nvSpPr>
            <p:spPr>
              <a:xfrm>
                <a:off x="5667588" y="1155009"/>
                <a:ext cx="716863" cy="523220"/>
              </a:xfrm>
              <a:prstGeom prst="rect">
                <a:avLst/>
              </a:prstGeom>
              <a:noFill/>
            </p:spPr>
            <p:txBody>
              <a:bodyPr wrap="none" rtlCol="0">
                <a:spAutoFit/>
              </a:bodyPr>
              <a:lstStyle/>
              <a:p>
                <a:r>
                  <a:rPr lang="en-US" sz="2800" dirty="0" err="1" smtClean="0">
                    <a:solidFill>
                      <a:srgbClr val="B3FFB3"/>
                    </a:solidFill>
                  </a:rPr>
                  <a:t>apa</a:t>
                </a:r>
                <a:endParaRPr lang="en-US" sz="2800" dirty="0">
                  <a:solidFill>
                    <a:srgbClr val="B3FFB3"/>
                  </a:solidFill>
                </a:endParaRPr>
              </a:p>
            </p:txBody>
          </p:sp>
        </p:grpSp>
        <p:grpSp>
          <p:nvGrpSpPr>
            <p:cNvPr id="73" name="Group 72"/>
            <p:cNvGrpSpPr/>
            <p:nvPr/>
          </p:nvGrpSpPr>
          <p:grpSpPr>
            <a:xfrm>
              <a:off x="5413504" y="1686884"/>
              <a:ext cx="1370501" cy="615553"/>
              <a:chOff x="5413504" y="1686884"/>
              <a:chExt cx="1370501" cy="615553"/>
            </a:xfrm>
          </p:grpSpPr>
          <p:sp>
            <p:nvSpPr>
              <p:cNvPr id="39" name="Rectangle 38"/>
              <p:cNvSpPr/>
              <p:nvPr/>
            </p:nvSpPr>
            <p:spPr>
              <a:xfrm>
                <a:off x="5413504" y="1686884"/>
                <a:ext cx="437620"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Q</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40" name="TextBox 39"/>
              <p:cNvSpPr txBox="1"/>
              <p:nvPr/>
            </p:nvSpPr>
            <p:spPr>
              <a:xfrm>
                <a:off x="5712878" y="1733979"/>
                <a:ext cx="1071127" cy="523220"/>
              </a:xfrm>
              <a:prstGeom prst="rect">
                <a:avLst/>
              </a:prstGeom>
              <a:noFill/>
            </p:spPr>
            <p:txBody>
              <a:bodyPr wrap="none" rtlCol="0">
                <a:spAutoFit/>
              </a:bodyPr>
              <a:lstStyle/>
              <a:p>
                <a:r>
                  <a:rPr lang="en-US" sz="2800" dirty="0" err="1" smtClean="0">
                    <a:solidFill>
                      <a:srgbClr val="B3FFB3"/>
                    </a:solidFill>
                  </a:rPr>
                  <a:t>uebec</a:t>
                </a:r>
                <a:endParaRPr lang="en-US" sz="2800" dirty="0">
                  <a:solidFill>
                    <a:srgbClr val="B3FFB3"/>
                  </a:solidFill>
                </a:endParaRPr>
              </a:p>
            </p:txBody>
          </p:sp>
        </p:grpSp>
        <p:grpSp>
          <p:nvGrpSpPr>
            <p:cNvPr id="74" name="Group 73"/>
            <p:cNvGrpSpPr/>
            <p:nvPr/>
          </p:nvGrpSpPr>
          <p:grpSpPr>
            <a:xfrm>
              <a:off x="5425988" y="2266050"/>
              <a:ext cx="1286594" cy="615553"/>
              <a:chOff x="5425988" y="2266050"/>
              <a:chExt cx="1286594" cy="615553"/>
            </a:xfrm>
          </p:grpSpPr>
          <p:sp>
            <p:nvSpPr>
              <p:cNvPr id="41" name="Rectangle 40"/>
              <p:cNvSpPr/>
              <p:nvPr/>
            </p:nvSpPr>
            <p:spPr>
              <a:xfrm>
                <a:off x="5425988" y="2266050"/>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R</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42" name="TextBox 41"/>
              <p:cNvSpPr txBox="1"/>
              <p:nvPr/>
            </p:nvSpPr>
            <p:spPr>
              <a:xfrm>
                <a:off x="5684737" y="2310765"/>
                <a:ext cx="1027845" cy="523220"/>
              </a:xfrm>
              <a:prstGeom prst="rect">
                <a:avLst/>
              </a:prstGeom>
              <a:noFill/>
            </p:spPr>
            <p:txBody>
              <a:bodyPr wrap="none" rtlCol="0">
                <a:spAutoFit/>
              </a:bodyPr>
              <a:lstStyle/>
              <a:p>
                <a:r>
                  <a:rPr lang="en-US" sz="2800" dirty="0" err="1" smtClean="0">
                    <a:solidFill>
                      <a:srgbClr val="B3FFB3"/>
                    </a:solidFill>
                  </a:rPr>
                  <a:t>omeo</a:t>
                </a:r>
                <a:endParaRPr lang="en-US" sz="2800" dirty="0">
                  <a:solidFill>
                    <a:srgbClr val="B3FFB3"/>
                  </a:solidFill>
                </a:endParaRPr>
              </a:p>
            </p:txBody>
          </p:sp>
        </p:grpSp>
        <p:grpSp>
          <p:nvGrpSpPr>
            <p:cNvPr id="75" name="Group 74"/>
            <p:cNvGrpSpPr/>
            <p:nvPr/>
          </p:nvGrpSpPr>
          <p:grpSpPr>
            <a:xfrm>
              <a:off x="5466911" y="2858530"/>
              <a:ext cx="1066887" cy="615553"/>
              <a:chOff x="5466911" y="2858530"/>
              <a:chExt cx="1066887" cy="615553"/>
            </a:xfrm>
          </p:grpSpPr>
          <p:sp>
            <p:nvSpPr>
              <p:cNvPr id="43" name="Rectangle 42"/>
              <p:cNvSpPr/>
              <p:nvPr/>
            </p:nvSpPr>
            <p:spPr>
              <a:xfrm>
                <a:off x="5466911" y="2858530"/>
                <a:ext cx="323808"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S</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44" name="TextBox 43"/>
              <p:cNvSpPr txBox="1"/>
              <p:nvPr/>
            </p:nvSpPr>
            <p:spPr>
              <a:xfrm>
                <a:off x="5675230" y="2903241"/>
                <a:ext cx="858568" cy="523220"/>
              </a:xfrm>
              <a:prstGeom prst="rect">
                <a:avLst/>
              </a:prstGeom>
              <a:noFill/>
            </p:spPr>
            <p:txBody>
              <a:bodyPr wrap="none" rtlCol="0">
                <a:spAutoFit/>
              </a:bodyPr>
              <a:lstStyle/>
              <a:p>
                <a:r>
                  <a:rPr lang="en-US" sz="2800" dirty="0" err="1" smtClean="0">
                    <a:solidFill>
                      <a:srgbClr val="B3FFB3"/>
                    </a:solidFill>
                  </a:rPr>
                  <a:t>ierra</a:t>
                </a:r>
                <a:endParaRPr lang="en-US" sz="2800" dirty="0">
                  <a:solidFill>
                    <a:srgbClr val="B3FFB3"/>
                  </a:solidFill>
                </a:endParaRPr>
              </a:p>
            </p:txBody>
          </p:sp>
        </p:grpSp>
        <p:grpSp>
          <p:nvGrpSpPr>
            <p:cNvPr id="76" name="Group 75"/>
            <p:cNvGrpSpPr/>
            <p:nvPr/>
          </p:nvGrpSpPr>
          <p:grpSpPr>
            <a:xfrm>
              <a:off x="5439626" y="3451304"/>
              <a:ext cx="1081983" cy="615553"/>
              <a:chOff x="5439626" y="3451304"/>
              <a:chExt cx="1081983" cy="615553"/>
            </a:xfrm>
          </p:grpSpPr>
          <p:sp>
            <p:nvSpPr>
              <p:cNvPr id="45" name="Rectangle 44"/>
              <p:cNvSpPr/>
              <p:nvPr/>
            </p:nvSpPr>
            <p:spPr>
              <a:xfrm>
                <a:off x="5439626" y="3451304"/>
                <a:ext cx="379912"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T</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46" name="TextBox 45"/>
              <p:cNvSpPr txBox="1"/>
              <p:nvPr/>
            </p:nvSpPr>
            <p:spPr>
              <a:xfrm>
                <a:off x="5621234" y="3496015"/>
                <a:ext cx="900375" cy="523220"/>
              </a:xfrm>
              <a:prstGeom prst="rect">
                <a:avLst/>
              </a:prstGeom>
              <a:noFill/>
            </p:spPr>
            <p:txBody>
              <a:bodyPr wrap="none" rtlCol="0">
                <a:spAutoFit/>
              </a:bodyPr>
              <a:lstStyle/>
              <a:p>
                <a:r>
                  <a:rPr lang="en-US" sz="2800" dirty="0" err="1" smtClean="0">
                    <a:solidFill>
                      <a:srgbClr val="B3FFB3"/>
                    </a:solidFill>
                  </a:rPr>
                  <a:t>ango</a:t>
                </a:r>
                <a:endParaRPr lang="en-US" sz="2800" dirty="0">
                  <a:solidFill>
                    <a:srgbClr val="B3FFB3"/>
                  </a:solidFill>
                </a:endParaRPr>
              </a:p>
            </p:txBody>
          </p:sp>
        </p:grpSp>
        <p:grpSp>
          <p:nvGrpSpPr>
            <p:cNvPr id="77" name="Group 76"/>
            <p:cNvGrpSpPr/>
            <p:nvPr/>
          </p:nvGrpSpPr>
          <p:grpSpPr>
            <a:xfrm>
              <a:off x="5426858" y="4017915"/>
              <a:ext cx="1431186" cy="615553"/>
              <a:chOff x="5426858" y="4017915"/>
              <a:chExt cx="1431186" cy="615553"/>
            </a:xfrm>
          </p:grpSpPr>
          <p:sp>
            <p:nvSpPr>
              <p:cNvPr id="47" name="Rectangle 46"/>
              <p:cNvSpPr/>
              <p:nvPr/>
            </p:nvSpPr>
            <p:spPr>
              <a:xfrm>
                <a:off x="5426858" y="4017915"/>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U</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48" name="TextBox 47"/>
              <p:cNvSpPr txBox="1"/>
              <p:nvPr/>
            </p:nvSpPr>
            <p:spPr>
              <a:xfrm>
                <a:off x="5699906" y="4062626"/>
                <a:ext cx="1158138" cy="523220"/>
              </a:xfrm>
              <a:prstGeom prst="rect">
                <a:avLst/>
              </a:prstGeom>
              <a:noFill/>
            </p:spPr>
            <p:txBody>
              <a:bodyPr wrap="none" rtlCol="0">
                <a:spAutoFit/>
              </a:bodyPr>
              <a:lstStyle/>
              <a:p>
                <a:r>
                  <a:rPr lang="en-US" sz="2800" dirty="0" err="1" smtClean="0">
                    <a:solidFill>
                      <a:srgbClr val="B3FFB3"/>
                    </a:solidFill>
                  </a:rPr>
                  <a:t>niform</a:t>
                </a:r>
                <a:endParaRPr lang="en-US" sz="2800" dirty="0">
                  <a:solidFill>
                    <a:srgbClr val="B3FFB3"/>
                  </a:solidFill>
                </a:endParaRPr>
              </a:p>
            </p:txBody>
          </p:sp>
        </p:grpSp>
      </p:grpSp>
      <p:grpSp>
        <p:nvGrpSpPr>
          <p:cNvPr id="86" name="Group 85"/>
          <p:cNvGrpSpPr/>
          <p:nvPr/>
        </p:nvGrpSpPr>
        <p:grpSpPr>
          <a:xfrm>
            <a:off x="7158036" y="546877"/>
            <a:ext cx="1490018" cy="2926053"/>
            <a:chOff x="7158036" y="546877"/>
            <a:chExt cx="1490018" cy="2926053"/>
          </a:xfrm>
        </p:grpSpPr>
        <p:grpSp>
          <p:nvGrpSpPr>
            <p:cNvPr id="78" name="Group 77"/>
            <p:cNvGrpSpPr/>
            <p:nvPr/>
          </p:nvGrpSpPr>
          <p:grpSpPr>
            <a:xfrm>
              <a:off x="7227489" y="546877"/>
              <a:ext cx="1113095" cy="615553"/>
              <a:chOff x="7227489" y="546877"/>
              <a:chExt cx="1113095" cy="615553"/>
            </a:xfrm>
          </p:grpSpPr>
          <p:sp>
            <p:nvSpPr>
              <p:cNvPr id="49" name="Rectangle 48"/>
              <p:cNvSpPr/>
              <p:nvPr/>
            </p:nvSpPr>
            <p:spPr>
              <a:xfrm>
                <a:off x="7227489" y="546877"/>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V</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0" name="TextBox 49"/>
              <p:cNvSpPr txBox="1"/>
              <p:nvPr/>
            </p:nvSpPr>
            <p:spPr>
              <a:xfrm>
                <a:off x="7490992" y="591588"/>
                <a:ext cx="849592" cy="523220"/>
              </a:xfrm>
              <a:prstGeom prst="rect">
                <a:avLst/>
              </a:prstGeom>
              <a:noFill/>
            </p:spPr>
            <p:txBody>
              <a:bodyPr wrap="none" rtlCol="0">
                <a:spAutoFit/>
              </a:bodyPr>
              <a:lstStyle/>
              <a:p>
                <a:r>
                  <a:rPr lang="en-US" sz="2800" dirty="0" err="1" smtClean="0">
                    <a:solidFill>
                      <a:srgbClr val="B3FFB3"/>
                    </a:solidFill>
                  </a:rPr>
                  <a:t>ictor</a:t>
                </a:r>
                <a:endParaRPr lang="en-US" sz="2800" dirty="0">
                  <a:solidFill>
                    <a:srgbClr val="B3FFB3"/>
                  </a:solidFill>
                </a:endParaRPr>
              </a:p>
            </p:txBody>
          </p:sp>
        </p:grpSp>
        <p:grpSp>
          <p:nvGrpSpPr>
            <p:cNvPr id="79" name="Group 78"/>
            <p:cNvGrpSpPr/>
            <p:nvPr/>
          </p:nvGrpSpPr>
          <p:grpSpPr>
            <a:xfrm>
              <a:off x="7158036" y="1110501"/>
              <a:ext cx="1490018" cy="615553"/>
              <a:chOff x="7158036" y="1110501"/>
              <a:chExt cx="1490018" cy="615553"/>
            </a:xfrm>
          </p:grpSpPr>
          <p:sp>
            <p:nvSpPr>
              <p:cNvPr id="51" name="Rectangle 50"/>
              <p:cNvSpPr/>
              <p:nvPr/>
            </p:nvSpPr>
            <p:spPr>
              <a:xfrm>
                <a:off x="7158036" y="1110501"/>
                <a:ext cx="551434"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W</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2" name="TextBox 51"/>
              <p:cNvSpPr txBox="1"/>
              <p:nvPr/>
            </p:nvSpPr>
            <p:spPr>
              <a:xfrm>
                <a:off x="7561923" y="1155212"/>
                <a:ext cx="1086131" cy="523220"/>
              </a:xfrm>
              <a:prstGeom prst="rect">
                <a:avLst/>
              </a:prstGeom>
              <a:noFill/>
            </p:spPr>
            <p:txBody>
              <a:bodyPr wrap="none" rtlCol="0">
                <a:spAutoFit/>
              </a:bodyPr>
              <a:lstStyle/>
              <a:p>
                <a:r>
                  <a:rPr lang="en-US" sz="2800" dirty="0" err="1" smtClean="0">
                    <a:solidFill>
                      <a:srgbClr val="B3FFB3"/>
                    </a:solidFill>
                  </a:rPr>
                  <a:t>hiskey</a:t>
                </a:r>
                <a:endParaRPr lang="en-US" sz="2800" dirty="0">
                  <a:solidFill>
                    <a:srgbClr val="B3FFB3"/>
                  </a:solidFill>
                </a:endParaRPr>
              </a:p>
            </p:txBody>
          </p:sp>
        </p:grpSp>
        <p:grpSp>
          <p:nvGrpSpPr>
            <p:cNvPr id="80" name="Group 79"/>
            <p:cNvGrpSpPr/>
            <p:nvPr/>
          </p:nvGrpSpPr>
          <p:grpSpPr>
            <a:xfrm>
              <a:off x="7229389" y="1687739"/>
              <a:ext cx="957954" cy="615553"/>
              <a:chOff x="7229389" y="1687739"/>
              <a:chExt cx="957954" cy="615553"/>
            </a:xfrm>
          </p:grpSpPr>
          <p:sp>
            <p:nvSpPr>
              <p:cNvPr id="53" name="Rectangle 52"/>
              <p:cNvSpPr/>
              <p:nvPr/>
            </p:nvSpPr>
            <p:spPr>
              <a:xfrm>
                <a:off x="7229389" y="1687739"/>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X</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4" name="TextBox 53"/>
              <p:cNvSpPr txBox="1"/>
              <p:nvPr/>
            </p:nvSpPr>
            <p:spPr>
              <a:xfrm>
                <a:off x="7447653" y="1734831"/>
                <a:ext cx="739690" cy="523220"/>
              </a:xfrm>
              <a:prstGeom prst="rect">
                <a:avLst/>
              </a:prstGeom>
              <a:noFill/>
            </p:spPr>
            <p:txBody>
              <a:bodyPr wrap="none" rtlCol="0">
                <a:spAutoFit/>
              </a:bodyPr>
              <a:lstStyle/>
              <a:p>
                <a:r>
                  <a:rPr lang="en-US" sz="2800" dirty="0" smtClean="0">
                    <a:solidFill>
                      <a:srgbClr val="B3FFB3"/>
                    </a:solidFill>
                  </a:rPr>
                  <a:t>-ray</a:t>
                </a:r>
                <a:endParaRPr lang="en-US" sz="2800" dirty="0">
                  <a:solidFill>
                    <a:srgbClr val="B3FFB3"/>
                  </a:solidFill>
                </a:endParaRPr>
              </a:p>
            </p:txBody>
          </p:sp>
        </p:grpSp>
        <p:grpSp>
          <p:nvGrpSpPr>
            <p:cNvPr id="81" name="Group 80"/>
            <p:cNvGrpSpPr/>
            <p:nvPr/>
          </p:nvGrpSpPr>
          <p:grpSpPr>
            <a:xfrm>
              <a:off x="7228725" y="2267359"/>
              <a:ext cx="1269055" cy="615553"/>
              <a:chOff x="7228725" y="2267359"/>
              <a:chExt cx="1269055" cy="615553"/>
            </a:xfrm>
          </p:grpSpPr>
          <p:sp>
            <p:nvSpPr>
              <p:cNvPr id="55" name="Rectangle 54"/>
              <p:cNvSpPr/>
              <p:nvPr/>
            </p:nvSpPr>
            <p:spPr>
              <a:xfrm>
                <a:off x="7228725" y="2267359"/>
                <a:ext cx="408766"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Y</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6" name="TextBox 55"/>
              <p:cNvSpPr txBox="1"/>
              <p:nvPr/>
            </p:nvSpPr>
            <p:spPr>
              <a:xfrm>
                <a:off x="7444607" y="2314451"/>
                <a:ext cx="1053173" cy="523220"/>
              </a:xfrm>
              <a:prstGeom prst="rect">
                <a:avLst/>
              </a:prstGeom>
              <a:noFill/>
            </p:spPr>
            <p:txBody>
              <a:bodyPr wrap="none" rtlCol="0">
                <a:spAutoFit/>
              </a:bodyPr>
              <a:lstStyle/>
              <a:p>
                <a:r>
                  <a:rPr lang="en-US" sz="2800" dirty="0" err="1" smtClean="0">
                    <a:solidFill>
                      <a:srgbClr val="B3FFB3"/>
                    </a:solidFill>
                  </a:rPr>
                  <a:t>ankee</a:t>
                </a:r>
                <a:endParaRPr lang="en-US" sz="2800" dirty="0">
                  <a:solidFill>
                    <a:srgbClr val="B3FFB3"/>
                  </a:solidFill>
                </a:endParaRPr>
              </a:p>
            </p:txBody>
          </p:sp>
        </p:grpSp>
        <p:grpSp>
          <p:nvGrpSpPr>
            <p:cNvPr id="82" name="Group 81"/>
            <p:cNvGrpSpPr/>
            <p:nvPr/>
          </p:nvGrpSpPr>
          <p:grpSpPr>
            <a:xfrm>
              <a:off x="7243022" y="2857377"/>
              <a:ext cx="860469" cy="615553"/>
              <a:chOff x="7243022" y="2857377"/>
              <a:chExt cx="860469" cy="615553"/>
            </a:xfrm>
          </p:grpSpPr>
          <p:sp>
            <p:nvSpPr>
              <p:cNvPr id="57" name="Rectangle 56"/>
              <p:cNvSpPr/>
              <p:nvPr/>
            </p:nvSpPr>
            <p:spPr>
              <a:xfrm>
                <a:off x="7243022" y="2857377"/>
                <a:ext cx="379912" cy="615553"/>
              </a:xfrm>
              <a:prstGeom prst="rect">
                <a:avLst/>
              </a:prstGeom>
              <a:noFill/>
            </p:spPr>
            <p:txBody>
              <a:bodyPr wrap="none" lIns="0" tIns="0" rIns="0" bIns="0">
                <a:spAutoFit/>
              </a:bodyPr>
              <a:lstStyle/>
              <a:p>
                <a:pPr algn="ctr"/>
                <a:r>
                  <a:rPr lang="en-US" sz="40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Z</a:t>
                </a:r>
                <a:endParaRPr lang="en-US" sz="40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8" name="TextBox 57"/>
              <p:cNvSpPr txBox="1"/>
              <p:nvPr/>
            </p:nvSpPr>
            <p:spPr>
              <a:xfrm>
                <a:off x="7458763" y="2906850"/>
                <a:ext cx="644728" cy="523220"/>
              </a:xfrm>
              <a:prstGeom prst="rect">
                <a:avLst/>
              </a:prstGeom>
              <a:noFill/>
            </p:spPr>
            <p:txBody>
              <a:bodyPr wrap="none" rtlCol="0">
                <a:spAutoFit/>
              </a:bodyPr>
              <a:lstStyle/>
              <a:p>
                <a:r>
                  <a:rPr lang="en-US" sz="2800" dirty="0" err="1" smtClean="0">
                    <a:solidFill>
                      <a:srgbClr val="B3FFB3"/>
                    </a:solidFill>
                  </a:rPr>
                  <a:t>ulu</a:t>
                </a:r>
                <a:endParaRPr lang="en-US" sz="2800" dirty="0">
                  <a:solidFill>
                    <a:srgbClr val="B3FFB3"/>
                  </a:solidFill>
                </a:endParaRPr>
              </a:p>
            </p:txBody>
          </p:sp>
        </p:grpSp>
      </p:grpSp>
      <p:sp>
        <p:nvSpPr>
          <p:cNvPr id="87" name="TextBox 86"/>
          <p:cNvSpPr txBox="1"/>
          <p:nvPr/>
        </p:nvSpPr>
        <p:spPr bwMode="auto">
          <a:xfrm>
            <a:off x="8605803" y="4682738"/>
            <a:ext cx="466794"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10-1</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319480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wipe(left)">
                                      <p:cBhvr>
                                        <p:cTn id="15" dur="500"/>
                                        <p:tgtEl>
                                          <p:spTgt spid="8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left)">
                                      <p:cBhvr>
                                        <p:cTn id="19" dur="500"/>
                                        <p:tgtEl>
                                          <p:spTgt spid="8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Radio? [</a:t>
            </a:r>
            <a:r>
              <a:rPr lang="en-US" dirty="0" err="1"/>
              <a:t>Req</a:t>
            </a:r>
            <a:r>
              <a:rPr lang="en-US" dirty="0"/>
              <a:t> </a:t>
            </a:r>
            <a:r>
              <a:rPr lang="en-US" dirty="0" smtClean="0"/>
              <a:t>1]</a:t>
            </a:r>
            <a:endParaRPr lang="en-US" dirty="0"/>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11</a:t>
            </a:fld>
            <a:endParaRPr lang="en-US"/>
          </a:p>
        </p:txBody>
      </p:sp>
      <p:pic>
        <p:nvPicPr>
          <p:cNvPr id="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9741" y="1096963"/>
            <a:ext cx="3546475"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bwMode="auto">
          <a:xfrm>
            <a:off x="3046095" y="1444625"/>
            <a:ext cx="3048000" cy="3048000"/>
          </a:xfrm>
          <a:prstGeom prst="ellipse">
            <a:avLst/>
          </a:prstGeom>
          <a:solidFill>
            <a:srgbClr val="FFFFFF">
              <a:alpha val="20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6" name="Group 15"/>
          <p:cNvGrpSpPr/>
          <p:nvPr/>
        </p:nvGrpSpPr>
        <p:grpSpPr>
          <a:xfrm>
            <a:off x="3398066" y="2100149"/>
            <a:ext cx="397670" cy="1259682"/>
            <a:chOff x="3733346" y="1846149"/>
            <a:chExt cx="397670" cy="1259682"/>
          </a:xfrm>
        </p:grpSpPr>
        <p:sp>
          <p:nvSpPr>
            <p:cNvPr id="7" name="Rectangle 6"/>
            <p:cNvSpPr/>
            <p:nvPr/>
          </p:nvSpPr>
          <p:spPr bwMode="auto">
            <a:xfrm rot="20831166">
              <a:off x="3790496" y="2608150"/>
              <a:ext cx="142875" cy="497681"/>
            </a:xfrm>
            <a:prstGeom prst="rect">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3733346" y="2343831"/>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3807165" y="2089037"/>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3933372" y="1846149"/>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7" name="Group 16"/>
          <p:cNvGrpSpPr/>
          <p:nvPr/>
        </p:nvGrpSpPr>
        <p:grpSpPr>
          <a:xfrm>
            <a:off x="4240899" y="1641839"/>
            <a:ext cx="733992" cy="226800"/>
            <a:chOff x="4576179" y="1387839"/>
            <a:chExt cx="733992" cy="226800"/>
          </a:xfrm>
        </p:grpSpPr>
        <p:sp>
          <p:nvSpPr>
            <p:cNvPr id="11" name="Oval 10"/>
            <p:cNvSpPr/>
            <p:nvPr/>
          </p:nvSpPr>
          <p:spPr bwMode="auto">
            <a:xfrm rot="4051951">
              <a:off x="4576179" y="1416995"/>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rot="4051951">
              <a:off x="4839844" y="1387839"/>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rot="4051951">
              <a:off x="5112527" y="1411645"/>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8" name="Group 17"/>
          <p:cNvGrpSpPr/>
          <p:nvPr/>
        </p:nvGrpSpPr>
        <p:grpSpPr>
          <a:xfrm>
            <a:off x="5495042" y="2122478"/>
            <a:ext cx="369999" cy="751580"/>
            <a:chOff x="5830322" y="1868478"/>
            <a:chExt cx="369999" cy="751580"/>
          </a:xfrm>
        </p:grpSpPr>
        <p:sp>
          <p:nvSpPr>
            <p:cNvPr id="14" name="Oval 13"/>
            <p:cNvSpPr/>
            <p:nvPr/>
          </p:nvSpPr>
          <p:spPr bwMode="auto">
            <a:xfrm rot="4051951">
              <a:off x="5830322" y="1868478"/>
              <a:ext cx="197644" cy="197644"/>
            </a:xfrm>
            <a:prstGeom prst="ellipse">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rot="20448226">
              <a:off x="6057446" y="2122377"/>
              <a:ext cx="142875" cy="497681"/>
            </a:xfrm>
            <a:prstGeom prst="rect">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20" name="TextBox 19"/>
          <p:cNvSpPr txBox="1"/>
          <p:nvPr/>
        </p:nvSpPr>
        <p:spPr bwMode="auto">
          <a:xfrm rot="16817022">
            <a:off x="2075512" y="1887415"/>
            <a:ext cx="703719" cy="1107996"/>
          </a:xfrm>
          <a:prstGeom prst="rect">
            <a:avLst/>
          </a:prstGeom>
          <a:noFill/>
          <a:ln w="9525">
            <a:noFill/>
            <a:miter lim="800000"/>
            <a:headEnd/>
            <a:tailEnd/>
          </a:ln>
        </p:spPr>
        <p:txBody>
          <a:bodyPr wrap="none" lIns="0" tIns="0" rIns="0" bIns="0" rtlCol="0">
            <a:spAutoFit/>
          </a:bodyPr>
          <a:lstStyle/>
          <a:p>
            <a:r>
              <a:rPr lang="en-US" sz="72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rPr>
              <a:t>B</a:t>
            </a:r>
            <a:endParaRPr lang="en-US" sz="72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endParaRPr>
          </a:p>
        </p:txBody>
      </p:sp>
      <p:sp>
        <p:nvSpPr>
          <p:cNvPr id="21" name="TextBox 20"/>
          <p:cNvSpPr txBox="1"/>
          <p:nvPr/>
        </p:nvSpPr>
        <p:spPr bwMode="auto">
          <a:xfrm>
            <a:off x="4256248" y="156308"/>
            <a:ext cx="655629" cy="1107996"/>
          </a:xfrm>
          <a:prstGeom prst="rect">
            <a:avLst/>
          </a:prstGeom>
          <a:noFill/>
          <a:ln w="9525">
            <a:noFill/>
            <a:miter lim="800000"/>
            <a:headEnd/>
            <a:tailEnd/>
          </a:ln>
        </p:spPr>
        <p:txBody>
          <a:bodyPr wrap="none" lIns="0" tIns="0" rIns="0" bIns="0" rtlCol="0">
            <a:spAutoFit/>
          </a:bodyPr>
          <a:lstStyle/>
          <a:p>
            <a:r>
              <a:rPr lang="en-US" sz="72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rPr>
              <a:t>S</a:t>
            </a:r>
            <a:endParaRPr lang="en-US" sz="72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endParaRPr>
          </a:p>
        </p:txBody>
      </p:sp>
      <p:sp>
        <p:nvSpPr>
          <p:cNvPr id="22" name="TextBox 21"/>
          <p:cNvSpPr txBox="1"/>
          <p:nvPr/>
        </p:nvSpPr>
        <p:spPr bwMode="auto">
          <a:xfrm rot="3871235">
            <a:off x="6322445" y="1598241"/>
            <a:ext cx="716543" cy="1107996"/>
          </a:xfrm>
          <a:prstGeom prst="rect">
            <a:avLst/>
          </a:prstGeom>
          <a:noFill/>
          <a:ln w="9525">
            <a:noFill/>
            <a:miter lim="800000"/>
            <a:headEnd/>
            <a:tailEnd/>
          </a:ln>
        </p:spPr>
        <p:txBody>
          <a:bodyPr wrap="none" lIns="0" tIns="0" rIns="0" bIns="0" rtlCol="0">
            <a:spAutoFit/>
          </a:bodyPr>
          <a:lstStyle/>
          <a:p>
            <a:r>
              <a:rPr lang="en-US" sz="7200" b="1" dirty="0" smtClean="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rPr>
              <a:t>A</a:t>
            </a:r>
            <a:endParaRPr lang="en-US" sz="7200" b="1" dirty="0">
              <a:ln w="31550" cmpd="sng">
                <a:solidFill>
                  <a:srgbClr val="FF0000"/>
                </a:solidFill>
                <a:prstDash val="solid"/>
              </a:ln>
              <a:solidFill>
                <a:srgbClr val="FFFF00"/>
              </a:solidFill>
              <a:effectLst>
                <a:outerShdw blurRad="50800" dist="40000" dir="5400000" algn="tl" rotWithShape="0">
                  <a:srgbClr val="000000">
                    <a:shade val="5000"/>
                    <a:satMod val="120000"/>
                    <a:alpha val="33000"/>
                  </a:srgbClr>
                </a:outerShdw>
              </a:effectLst>
              <a:latin typeface="Verdana" pitchFamily="34" charset="0"/>
            </a:endParaRPr>
          </a:p>
        </p:txBody>
      </p:sp>
      <p:sp>
        <p:nvSpPr>
          <p:cNvPr id="24" name="TextBox 23"/>
          <p:cNvSpPr txBox="1"/>
          <p:nvPr/>
        </p:nvSpPr>
        <p:spPr bwMode="auto">
          <a:xfrm>
            <a:off x="8605803" y="4682738"/>
            <a:ext cx="466794"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11-1</a:t>
            </a:r>
            <a:endParaRPr lang="en-US" sz="1200" b="1" dirty="0">
              <a:solidFill>
                <a:schemeClr val="bg1">
                  <a:lumMod val="65000"/>
                </a:schemeClr>
              </a:solidFill>
              <a:latin typeface="Calibri" panose="020F0502020204030204" pitchFamily="34" charset="0"/>
            </a:endParaRPr>
          </a:p>
        </p:txBody>
      </p:sp>
      <p:sp>
        <p:nvSpPr>
          <p:cNvPr id="25" name="TextBox 24"/>
          <p:cNvSpPr txBox="1"/>
          <p:nvPr/>
        </p:nvSpPr>
        <p:spPr bwMode="auto">
          <a:xfrm>
            <a:off x="8605803" y="4682738"/>
            <a:ext cx="466794"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11-2</a:t>
            </a:r>
            <a:endParaRPr lang="en-US" sz="1200" b="1" dirty="0">
              <a:solidFill>
                <a:schemeClr val="bg1">
                  <a:lumMod val="65000"/>
                </a:schemeClr>
              </a:solidFill>
              <a:latin typeface="Calibri" panose="020F0502020204030204" pitchFamily="34" charset="0"/>
            </a:endParaRPr>
          </a:p>
        </p:txBody>
      </p:sp>
      <p:sp>
        <p:nvSpPr>
          <p:cNvPr id="26" name="TextBox 25"/>
          <p:cNvSpPr txBox="1"/>
          <p:nvPr/>
        </p:nvSpPr>
        <p:spPr bwMode="auto">
          <a:xfrm>
            <a:off x="8605803" y="4682738"/>
            <a:ext cx="466794"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11-3</a:t>
            </a:r>
            <a:endParaRPr lang="en-US" sz="1200" b="1" dirty="0">
              <a:solidFill>
                <a:schemeClr val="bg1">
                  <a:lumMod val="65000"/>
                </a:schemeClr>
              </a:solidFill>
              <a:latin typeface="Calibri" panose="020F0502020204030204" pitchFamily="34" charset="0"/>
            </a:endParaRPr>
          </a:p>
        </p:txBody>
      </p:sp>
      <p:sp>
        <p:nvSpPr>
          <p:cNvPr id="27" name="TextBox 26"/>
          <p:cNvSpPr txBox="1"/>
          <p:nvPr/>
        </p:nvSpPr>
        <p:spPr bwMode="auto">
          <a:xfrm>
            <a:off x="8605803" y="4682738"/>
            <a:ext cx="466794"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11-4</a:t>
            </a:r>
            <a:endParaRPr lang="en-US" sz="1200" b="1" dirty="0">
              <a:solidFill>
                <a:schemeClr val="bg1">
                  <a:lumMod val="65000"/>
                </a:schemeClr>
              </a:solidFill>
              <a:latin typeface="Calibri" panose="020F0502020204030204" pitchFamily="34" charset="0"/>
            </a:endParaRPr>
          </a:p>
        </p:txBody>
      </p:sp>
      <p:sp>
        <p:nvSpPr>
          <p:cNvPr id="28" name="TextBox 27"/>
          <p:cNvSpPr txBox="1"/>
          <p:nvPr/>
        </p:nvSpPr>
        <p:spPr bwMode="auto">
          <a:xfrm>
            <a:off x="8605803" y="4682738"/>
            <a:ext cx="466794"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11-5</a:t>
            </a:r>
            <a:endParaRPr lang="en-US" sz="1200" b="1" dirty="0">
              <a:solidFill>
                <a:schemeClr val="bg1">
                  <a:lumMod val="65000"/>
                </a:schemeClr>
              </a:solidFill>
              <a:latin typeface="Calibri" panose="020F0502020204030204" pitchFamily="34" charset="0"/>
            </a:endParaRPr>
          </a:p>
        </p:txBody>
      </p:sp>
      <p:sp>
        <p:nvSpPr>
          <p:cNvPr id="29" name="TextBox 28"/>
          <p:cNvSpPr txBox="1"/>
          <p:nvPr/>
        </p:nvSpPr>
        <p:spPr bwMode="auto">
          <a:xfrm>
            <a:off x="8605803" y="4682738"/>
            <a:ext cx="466794"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11-6</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120535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4" repeatCount="200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repeatCount="200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repeatCount="200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4" grpId="0" animBg="1"/>
      <p:bldP spid="25" grpId="0" animBg="1"/>
      <p:bldP spid="26" grpId="0" animBg="1"/>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p:cNvGrpSpPr/>
          <p:nvPr/>
        </p:nvGrpSpPr>
        <p:grpSpPr>
          <a:xfrm>
            <a:off x="2515134" y="-1005878"/>
            <a:ext cx="7856220" cy="7169128"/>
            <a:chOff x="1592580" y="-1005878"/>
            <a:chExt cx="4849390" cy="7169128"/>
          </a:xfrm>
        </p:grpSpPr>
        <p:sp>
          <p:nvSpPr>
            <p:cNvPr id="93" name="Freeform 92"/>
            <p:cNvSpPr/>
            <p:nvPr/>
          </p:nvSpPr>
          <p:spPr bwMode="auto">
            <a:xfrm>
              <a:off x="1592580" y="1653540"/>
              <a:ext cx="152416" cy="182880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4" name="Freeform 93"/>
            <p:cNvSpPr>
              <a:spLocks noChangeAspect="1"/>
            </p:cNvSpPr>
            <p:nvPr/>
          </p:nvSpPr>
          <p:spPr bwMode="auto">
            <a:xfrm>
              <a:off x="1729740" y="1615440"/>
              <a:ext cx="160036" cy="192024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5" name="Freeform 94"/>
            <p:cNvSpPr>
              <a:spLocks noChangeAspect="1"/>
            </p:cNvSpPr>
            <p:nvPr/>
          </p:nvSpPr>
          <p:spPr bwMode="auto">
            <a:xfrm>
              <a:off x="1882140" y="1562099"/>
              <a:ext cx="168036" cy="2016252"/>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6" name="Freeform 95"/>
            <p:cNvSpPr>
              <a:spLocks noChangeAspect="1"/>
            </p:cNvSpPr>
            <p:nvPr/>
          </p:nvSpPr>
          <p:spPr bwMode="auto">
            <a:xfrm>
              <a:off x="2034540" y="1516378"/>
              <a:ext cx="176436" cy="2117065"/>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7" name="Freeform 96"/>
            <p:cNvSpPr>
              <a:spLocks noChangeAspect="1"/>
            </p:cNvSpPr>
            <p:nvPr/>
          </p:nvSpPr>
          <p:spPr bwMode="auto">
            <a:xfrm>
              <a:off x="2186940" y="1463036"/>
              <a:ext cx="185256" cy="2222918"/>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8" name="Freeform 97"/>
            <p:cNvSpPr>
              <a:spLocks noChangeAspect="1"/>
            </p:cNvSpPr>
            <p:nvPr/>
          </p:nvSpPr>
          <p:spPr bwMode="auto">
            <a:xfrm>
              <a:off x="2339338" y="1402074"/>
              <a:ext cx="194521" cy="2334064"/>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9" name="Freeform 98"/>
            <p:cNvSpPr>
              <a:spLocks noChangeAspect="1"/>
            </p:cNvSpPr>
            <p:nvPr/>
          </p:nvSpPr>
          <p:spPr bwMode="auto">
            <a:xfrm>
              <a:off x="2491735" y="1341113"/>
              <a:ext cx="204246" cy="2450767"/>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0" name="Freeform 99"/>
            <p:cNvSpPr>
              <a:spLocks noChangeAspect="1"/>
            </p:cNvSpPr>
            <p:nvPr/>
          </p:nvSpPr>
          <p:spPr bwMode="auto">
            <a:xfrm>
              <a:off x="2644135" y="1287772"/>
              <a:ext cx="214456" cy="2573305"/>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1" name="Freeform 100"/>
            <p:cNvSpPr>
              <a:spLocks noChangeAspect="1"/>
            </p:cNvSpPr>
            <p:nvPr/>
          </p:nvSpPr>
          <p:spPr bwMode="auto">
            <a:xfrm>
              <a:off x="2796533" y="1219189"/>
              <a:ext cx="225181" cy="270197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2" name="Freeform 101"/>
            <p:cNvSpPr>
              <a:spLocks noChangeAspect="1"/>
            </p:cNvSpPr>
            <p:nvPr/>
          </p:nvSpPr>
          <p:spPr bwMode="auto">
            <a:xfrm>
              <a:off x="2948933" y="1158228"/>
              <a:ext cx="236441" cy="2837068"/>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3" name="Freeform 102"/>
            <p:cNvSpPr>
              <a:spLocks noChangeAspect="1"/>
            </p:cNvSpPr>
            <p:nvPr/>
          </p:nvSpPr>
          <p:spPr bwMode="auto">
            <a:xfrm>
              <a:off x="3101333" y="1082027"/>
              <a:ext cx="248261" cy="2978921"/>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4" name="Freeform 103"/>
            <p:cNvSpPr>
              <a:spLocks noChangeAspect="1"/>
            </p:cNvSpPr>
            <p:nvPr/>
          </p:nvSpPr>
          <p:spPr bwMode="auto">
            <a:xfrm>
              <a:off x="3253730" y="1005825"/>
              <a:ext cx="260676" cy="3127867"/>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5" name="Freeform 104"/>
            <p:cNvSpPr>
              <a:spLocks noChangeAspect="1"/>
            </p:cNvSpPr>
            <p:nvPr/>
          </p:nvSpPr>
          <p:spPr bwMode="auto">
            <a:xfrm>
              <a:off x="3406128" y="929623"/>
              <a:ext cx="273711" cy="328426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6" name="Freeform 105"/>
            <p:cNvSpPr>
              <a:spLocks noChangeAspect="1"/>
            </p:cNvSpPr>
            <p:nvPr/>
          </p:nvSpPr>
          <p:spPr bwMode="auto">
            <a:xfrm>
              <a:off x="3558525" y="838182"/>
              <a:ext cx="287396" cy="3448473"/>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7" name="Freeform 106"/>
            <p:cNvSpPr>
              <a:spLocks noChangeAspect="1"/>
            </p:cNvSpPr>
            <p:nvPr/>
          </p:nvSpPr>
          <p:spPr bwMode="auto">
            <a:xfrm>
              <a:off x="3710925" y="761980"/>
              <a:ext cx="301766" cy="3620897"/>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8" name="Freeform 107"/>
            <p:cNvSpPr>
              <a:spLocks noChangeAspect="1"/>
            </p:cNvSpPr>
            <p:nvPr/>
          </p:nvSpPr>
          <p:spPr bwMode="auto">
            <a:xfrm>
              <a:off x="3863325" y="670537"/>
              <a:ext cx="316856" cy="3801942"/>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9" name="Freeform 108"/>
            <p:cNvSpPr>
              <a:spLocks noChangeAspect="1"/>
            </p:cNvSpPr>
            <p:nvPr/>
          </p:nvSpPr>
          <p:spPr bwMode="auto">
            <a:xfrm>
              <a:off x="4015723" y="571476"/>
              <a:ext cx="332701" cy="3992039"/>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0" name="Freeform 109"/>
            <p:cNvSpPr>
              <a:spLocks noChangeAspect="1"/>
            </p:cNvSpPr>
            <p:nvPr/>
          </p:nvSpPr>
          <p:spPr bwMode="auto">
            <a:xfrm>
              <a:off x="4168120" y="480035"/>
              <a:ext cx="349336" cy="4191641"/>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1" name="Freeform 110"/>
            <p:cNvSpPr>
              <a:spLocks noChangeAspect="1"/>
            </p:cNvSpPr>
            <p:nvPr/>
          </p:nvSpPr>
          <p:spPr bwMode="auto">
            <a:xfrm>
              <a:off x="4320518" y="365734"/>
              <a:ext cx="366801" cy="4401223"/>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2" name="Freeform 111"/>
            <p:cNvSpPr>
              <a:spLocks noChangeAspect="1"/>
            </p:cNvSpPr>
            <p:nvPr/>
          </p:nvSpPr>
          <p:spPr bwMode="auto">
            <a:xfrm>
              <a:off x="4472918" y="259053"/>
              <a:ext cx="385141" cy="4621284"/>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3" name="Freeform 112"/>
            <p:cNvSpPr>
              <a:spLocks noChangeAspect="1"/>
            </p:cNvSpPr>
            <p:nvPr/>
          </p:nvSpPr>
          <p:spPr bwMode="auto">
            <a:xfrm>
              <a:off x="4625315" y="144751"/>
              <a:ext cx="404396" cy="4852348"/>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4" name="Freeform 113"/>
            <p:cNvSpPr>
              <a:spLocks noChangeAspect="1"/>
            </p:cNvSpPr>
            <p:nvPr/>
          </p:nvSpPr>
          <p:spPr bwMode="auto">
            <a:xfrm>
              <a:off x="4777715" y="22830"/>
              <a:ext cx="424616" cy="5094965"/>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5" name="Freeform 114"/>
            <p:cNvSpPr>
              <a:spLocks noChangeAspect="1"/>
            </p:cNvSpPr>
            <p:nvPr/>
          </p:nvSpPr>
          <p:spPr bwMode="auto">
            <a:xfrm>
              <a:off x="4930115" y="-99091"/>
              <a:ext cx="445846" cy="5349713"/>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6" name="Freeform 115"/>
            <p:cNvSpPr>
              <a:spLocks noChangeAspect="1"/>
            </p:cNvSpPr>
            <p:nvPr/>
          </p:nvSpPr>
          <p:spPr bwMode="auto">
            <a:xfrm>
              <a:off x="5082515" y="-236253"/>
              <a:ext cx="468136" cy="5617199"/>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7" name="Freeform 116"/>
            <p:cNvSpPr>
              <a:spLocks noChangeAspect="1"/>
            </p:cNvSpPr>
            <p:nvPr/>
          </p:nvSpPr>
          <p:spPr bwMode="auto">
            <a:xfrm>
              <a:off x="5234913" y="-373413"/>
              <a:ext cx="491541" cy="5898059"/>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8" name="Freeform 117"/>
            <p:cNvSpPr>
              <a:spLocks noChangeAspect="1"/>
            </p:cNvSpPr>
            <p:nvPr/>
          </p:nvSpPr>
          <p:spPr bwMode="auto">
            <a:xfrm>
              <a:off x="5387310" y="-525815"/>
              <a:ext cx="516116" cy="6192962"/>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9" name="Freeform 118"/>
            <p:cNvSpPr>
              <a:spLocks noChangeAspect="1"/>
            </p:cNvSpPr>
            <p:nvPr/>
          </p:nvSpPr>
          <p:spPr bwMode="auto">
            <a:xfrm>
              <a:off x="5539708" y="-678216"/>
              <a:ext cx="541921" cy="6502610"/>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0" name="Freeform 119"/>
            <p:cNvSpPr>
              <a:spLocks noChangeAspect="1"/>
            </p:cNvSpPr>
            <p:nvPr/>
          </p:nvSpPr>
          <p:spPr bwMode="auto">
            <a:xfrm>
              <a:off x="5692105" y="-838236"/>
              <a:ext cx="569015" cy="6827741"/>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1" name="Freeform 120"/>
            <p:cNvSpPr>
              <a:spLocks noChangeAspect="1"/>
            </p:cNvSpPr>
            <p:nvPr/>
          </p:nvSpPr>
          <p:spPr bwMode="auto">
            <a:xfrm>
              <a:off x="5844505" y="-1005878"/>
              <a:ext cx="597465" cy="7169128"/>
            </a:xfrm>
            <a:custGeom>
              <a:avLst/>
              <a:gdLst>
                <a:gd name="connsiteX0" fmla="*/ 0 w 152416"/>
                <a:gd name="connsiteY0" fmla="*/ 0 h 1828800"/>
                <a:gd name="connsiteX1" fmla="*/ 152400 w 152416"/>
                <a:gd name="connsiteY1" fmla="*/ 922020 h 1828800"/>
                <a:gd name="connsiteX2" fmla="*/ 7620 w 152416"/>
                <a:gd name="connsiteY2" fmla="*/ 1828800 h 1828800"/>
              </a:gdLst>
              <a:ahLst/>
              <a:cxnLst>
                <a:cxn ang="0">
                  <a:pos x="connsiteX0" y="connsiteY0"/>
                </a:cxn>
                <a:cxn ang="0">
                  <a:pos x="connsiteX1" y="connsiteY1"/>
                </a:cxn>
                <a:cxn ang="0">
                  <a:pos x="connsiteX2" y="connsiteY2"/>
                </a:cxn>
              </a:cxnLst>
              <a:rect l="l" t="t" r="r" b="b"/>
              <a:pathLst>
                <a:path w="152416" h="1828800">
                  <a:moveTo>
                    <a:pt x="0" y="0"/>
                  </a:moveTo>
                  <a:cubicBezTo>
                    <a:pt x="75565" y="308610"/>
                    <a:pt x="151130" y="617220"/>
                    <a:pt x="152400" y="922020"/>
                  </a:cubicBezTo>
                  <a:cubicBezTo>
                    <a:pt x="153670" y="1226820"/>
                    <a:pt x="80645" y="1527810"/>
                    <a:pt x="7620" y="1828800"/>
                  </a:cubicBezTo>
                </a:path>
              </a:pathLst>
            </a:cu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40" name="Rectangle 39"/>
          <p:cNvSpPr/>
          <p:nvPr/>
        </p:nvSpPr>
        <p:spPr bwMode="auto">
          <a:xfrm>
            <a:off x="0" y="-3810"/>
            <a:ext cx="24765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5" name="Title 4"/>
          <p:cNvSpPr>
            <a:spLocks noGrp="1"/>
          </p:cNvSpPr>
          <p:nvPr>
            <p:ph type="title"/>
          </p:nvPr>
        </p:nvSpPr>
        <p:spPr/>
        <p:txBody>
          <a:bodyPr/>
          <a:lstStyle/>
          <a:p>
            <a:r>
              <a:rPr lang="en-US" dirty="0"/>
              <a:t>What is Radio? [</a:t>
            </a:r>
            <a:r>
              <a:rPr lang="en-US" dirty="0" err="1"/>
              <a:t>Req</a:t>
            </a:r>
            <a:r>
              <a:rPr lang="en-US" dirty="0"/>
              <a:t> 1]</a:t>
            </a:r>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2</a:t>
            </a:fld>
            <a:endParaRPr lang="en-US"/>
          </a:p>
        </p:txBody>
      </p:sp>
      <p:grpSp>
        <p:nvGrpSpPr>
          <p:cNvPr id="50" name="Group 49"/>
          <p:cNvGrpSpPr/>
          <p:nvPr/>
        </p:nvGrpSpPr>
        <p:grpSpPr>
          <a:xfrm>
            <a:off x="117502" y="259511"/>
            <a:ext cx="693086" cy="4548317"/>
            <a:chOff x="268402" y="411911"/>
            <a:chExt cx="693086" cy="4548317"/>
          </a:xfrm>
        </p:grpSpPr>
        <p:sp>
          <p:nvSpPr>
            <p:cNvPr id="51" name="Freeform 50"/>
            <p:cNvSpPr/>
            <p:nvPr userDrawn="1"/>
          </p:nvSpPr>
          <p:spPr bwMode="auto">
            <a:xfrm rot="16200000">
              <a:off x="248917" y="33541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Freeform 51"/>
            <p:cNvSpPr/>
            <p:nvPr userDrawn="1"/>
          </p:nvSpPr>
          <p:spPr bwMode="auto">
            <a:xfrm rot="16200000">
              <a:off x="249970" y="27643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53" name="Group 52"/>
            <p:cNvGrpSpPr/>
            <p:nvPr userDrawn="1"/>
          </p:nvGrpSpPr>
          <p:grpSpPr>
            <a:xfrm rot="16200000">
              <a:off x="203626" y="2038674"/>
              <a:ext cx="824704" cy="665662"/>
              <a:chOff x="5286375" y="2146300"/>
              <a:chExt cx="2486025" cy="2006600"/>
            </a:xfrm>
          </p:grpSpPr>
          <p:sp>
            <p:nvSpPr>
              <p:cNvPr id="57" name="Freeform 56"/>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54" name="Freeform 53"/>
            <p:cNvSpPr/>
            <p:nvPr userDrawn="1"/>
          </p:nvSpPr>
          <p:spPr bwMode="auto">
            <a:xfrm rot="16200000">
              <a:off x="181508" y="12276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55" name="Freeform 54"/>
            <p:cNvSpPr/>
            <p:nvPr userDrawn="1"/>
          </p:nvSpPr>
          <p:spPr bwMode="auto">
            <a:xfrm rot="16200000">
              <a:off x="188354" y="4919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56" name="Picture 55"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12" t="40444" r="25154" b="1702"/>
            <a:stretch/>
          </p:blipFill>
          <p:spPr>
            <a:xfrm>
              <a:off x="272062" y="4269726"/>
              <a:ext cx="689426" cy="690502"/>
            </a:xfrm>
            <a:prstGeom prst="rect">
              <a:avLst/>
            </a:prstGeom>
            <a:effectLst>
              <a:glow rad="101600">
                <a:srgbClr val="33CCFF">
                  <a:alpha val="60000"/>
                </a:srgbClr>
              </a:glow>
            </a:effectLst>
          </p:spPr>
        </p:pic>
      </p:grpSp>
      <p:pic>
        <p:nvPicPr>
          <p:cNvPr id="1026" name="Picture 2" descr="http://www.theyogblog.com/wp-content/uploads/2014/03/water-ripples.jpg"/>
          <p:cNvPicPr>
            <a:picLocks noChangeAspect="1" noChangeArrowheads="1"/>
          </p:cNvPicPr>
          <p:nvPr/>
        </p:nvPicPr>
        <p:blipFill rotWithShape="1">
          <a:blip r:embed="rId4">
            <a:extLst>
              <a:ext uri="{28A0092B-C50C-407E-A947-70E740481C1C}">
                <a14:useLocalDpi xmlns:a14="http://schemas.microsoft.com/office/drawing/2010/main" val="0"/>
              </a:ext>
            </a:extLst>
          </a:blip>
          <a:srcRect t="9145"/>
          <a:stretch/>
        </p:blipFill>
        <p:spPr bwMode="auto">
          <a:xfrm>
            <a:off x="915747" y="470793"/>
            <a:ext cx="8228253" cy="420508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bwMode="auto">
          <a:xfrm>
            <a:off x="1847850" y="2667000"/>
            <a:ext cx="0" cy="2476500"/>
          </a:xfrm>
          <a:prstGeom prst="line">
            <a:avLst/>
          </a:prstGeom>
          <a:solidFill>
            <a:schemeClr val="accent1"/>
          </a:solidFill>
          <a:ln w="76200" cap="flat" cmpd="sng" algn="ctr">
            <a:solidFill>
              <a:schemeClr val="bg2">
                <a:lumMod val="20000"/>
                <a:lumOff val="80000"/>
              </a:schemeClr>
            </a:solidFill>
            <a:prstDash val="solid"/>
            <a:round/>
            <a:headEnd type="none" w="med" len="med"/>
            <a:tailEnd type="none" w="med" len="med"/>
          </a:ln>
          <a:effectLst/>
        </p:spPr>
      </p:cxnSp>
      <p:grpSp>
        <p:nvGrpSpPr>
          <p:cNvPr id="9" name="Group 8"/>
          <p:cNvGrpSpPr/>
          <p:nvPr/>
        </p:nvGrpSpPr>
        <p:grpSpPr>
          <a:xfrm>
            <a:off x="1043646" y="2411413"/>
            <a:ext cx="1392291" cy="503237"/>
            <a:chOff x="824571" y="2573338"/>
            <a:chExt cx="1392291" cy="503237"/>
          </a:xfrm>
        </p:grpSpPr>
        <p:cxnSp>
          <p:nvCxnSpPr>
            <p:cNvPr id="6" name="Straight Connector 5"/>
            <p:cNvCxnSpPr/>
            <p:nvPr/>
          </p:nvCxnSpPr>
          <p:spPr bwMode="auto">
            <a:xfrm flipH="1">
              <a:off x="1057275" y="2573338"/>
              <a:ext cx="1133475" cy="503237"/>
            </a:xfrm>
            <a:prstGeom prst="line">
              <a:avLst/>
            </a:prstGeom>
            <a:solidFill>
              <a:schemeClr val="accent1"/>
            </a:solidFill>
            <a:ln w="57150" cap="flat" cmpd="sng" algn="ctr">
              <a:solidFill>
                <a:schemeClr val="bg2">
                  <a:lumMod val="20000"/>
                  <a:lumOff val="80000"/>
                </a:schemeClr>
              </a:solidFill>
              <a:prstDash val="solid"/>
              <a:round/>
              <a:headEnd type="none" w="med" len="med"/>
              <a:tailEnd type="none" w="med" len="med"/>
            </a:ln>
            <a:effectLst/>
          </p:spPr>
        </p:cxnSp>
        <p:cxnSp>
          <p:nvCxnSpPr>
            <p:cNvPr id="8" name="Straight Connector 7"/>
            <p:cNvCxnSpPr/>
            <p:nvPr/>
          </p:nvCxnSpPr>
          <p:spPr bwMode="auto">
            <a:xfrm rot="1800000">
              <a:off x="1668222" y="2689860"/>
              <a:ext cx="548640" cy="0"/>
            </a:xfrm>
            <a:prstGeom prst="line">
              <a:avLst/>
            </a:prstGeom>
            <a:solidFill>
              <a:schemeClr val="accent1"/>
            </a:solidFill>
            <a:ln w="57150" cap="flat" cmpd="sng" algn="ctr">
              <a:solidFill>
                <a:schemeClr val="bg2">
                  <a:lumMod val="20000"/>
                  <a:lumOff val="80000"/>
                </a:schemeClr>
              </a:solidFill>
              <a:prstDash val="solid"/>
              <a:round/>
              <a:headEnd type="none" w="med" len="med"/>
              <a:tailEnd type="none" w="med" len="med"/>
            </a:ln>
            <a:effectLst/>
          </p:spPr>
        </p:cxnSp>
        <p:cxnSp>
          <p:nvCxnSpPr>
            <p:cNvPr id="59" name="Straight Connector 58"/>
            <p:cNvCxnSpPr/>
            <p:nvPr/>
          </p:nvCxnSpPr>
          <p:spPr bwMode="auto">
            <a:xfrm rot="1800000">
              <a:off x="1244355" y="2819400"/>
              <a:ext cx="762000" cy="0"/>
            </a:xfrm>
            <a:prstGeom prst="line">
              <a:avLst/>
            </a:prstGeom>
            <a:solidFill>
              <a:schemeClr val="accent1"/>
            </a:solidFill>
            <a:ln w="57150" cap="flat" cmpd="sng" algn="ctr">
              <a:solidFill>
                <a:schemeClr val="bg2">
                  <a:lumMod val="20000"/>
                  <a:lumOff val="80000"/>
                </a:schemeClr>
              </a:solidFill>
              <a:prstDash val="solid"/>
              <a:round/>
              <a:headEnd type="none" w="med" len="med"/>
              <a:tailEnd type="none" w="med" len="med"/>
            </a:ln>
            <a:effectLst/>
          </p:spPr>
        </p:cxnSp>
        <p:cxnSp>
          <p:nvCxnSpPr>
            <p:cNvPr id="60" name="Straight Connector 59"/>
            <p:cNvCxnSpPr/>
            <p:nvPr/>
          </p:nvCxnSpPr>
          <p:spPr bwMode="auto">
            <a:xfrm rot="1800000">
              <a:off x="824571" y="2971800"/>
              <a:ext cx="914400" cy="0"/>
            </a:xfrm>
            <a:prstGeom prst="line">
              <a:avLst/>
            </a:prstGeom>
            <a:solidFill>
              <a:schemeClr val="accent1"/>
            </a:solidFill>
            <a:ln w="57150" cap="flat" cmpd="sng" algn="ctr">
              <a:solidFill>
                <a:schemeClr val="bg2">
                  <a:lumMod val="20000"/>
                  <a:lumOff val="80000"/>
                </a:schemeClr>
              </a:solidFill>
              <a:prstDash val="solid"/>
              <a:round/>
              <a:headEnd type="none" w="med" len="med"/>
              <a:tailEnd type="none" w="med" len="med"/>
            </a:ln>
            <a:effectLst/>
          </p:spPr>
        </p:cxnSp>
      </p:grpSp>
      <p:sp>
        <p:nvSpPr>
          <p:cNvPr id="15" name="TextBox 14"/>
          <p:cNvSpPr txBox="1"/>
          <p:nvPr/>
        </p:nvSpPr>
        <p:spPr bwMode="auto">
          <a:xfrm rot="20760000">
            <a:off x="918020" y="2097316"/>
            <a:ext cx="1516762" cy="384721"/>
          </a:xfrm>
          <a:prstGeom prst="rect">
            <a:avLst/>
          </a:prstGeom>
          <a:noFill/>
          <a:ln w="9525">
            <a:noFill/>
            <a:miter lim="800000"/>
            <a:headEnd/>
            <a:tailEnd/>
          </a:ln>
        </p:spPr>
        <p:txBody>
          <a:bodyPr wrap="none" rtlCol="0">
            <a:spAutoFit/>
          </a:bodyPr>
          <a:lstStyle/>
          <a:p>
            <a:r>
              <a:rPr lang="en-US" b="1" dirty="0" smtClean="0">
                <a:solidFill>
                  <a:srgbClr val="FFFF00"/>
                </a:solidFill>
                <a:latin typeface="Verdana" pitchFamily="34" charset="0"/>
              </a:rPr>
              <a:t>ANTENNA</a:t>
            </a:r>
            <a:endParaRPr lang="en-US" b="1" dirty="0">
              <a:solidFill>
                <a:srgbClr val="FFFF00"/>
              </a:solidFill>
              <a:latin typeface="Verdana" pitchFamily="34" charset="0"/>
            </a:endParaRPr>
          </a:p>
        </p:txBody>
      </p:sp>
      <p:sp>
        <p:nvSpPr>
          <p:cNvPr id="61" name="TextBox 60"/>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2-1</a:t>
            </a:r>
            <a:endParaRPr lang="en-US" sz="1200" b="1" dirty="0">
              <a:solidFill>
                <a:schemeClr val="bg1">
                  <a:lumMod val="65000"/>
                </a:schemeClr>
              </a:solidFill>
              <a:latin typeface="Calibri" panose="020F0502020204030204" pitchFamily="34" charset="0"/>
            </a:endParaRPr>
          </a:p>
        </p:txBody>
      </p:sp>
      <p:sp>
        <p:nvSpPr>
          <p:cNvPr id="62" name="TextBox 61"/>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2-2</a:t>
            </a:r>
            <a:endParaRPr lang="en-US" sz="1200" b="1" dirty="0">
              <a:solidFill>
                <a:schemeClr val="bg1">
                  <a:lumMod val="65000"/>
                </a:schemeClr>
              </a:solidFill>
              <a:latin typeface="Calibri" panose="020F0502020204030204" pitchFamily="34" charset="0"/>
            </a:endParaRPr>
          </a:p>
        </p:txBody>
      </p:sp>
      <p:sp>
        <p:nvSpPr>
          <p:cNvPr id="63" name="TextBox 62"/>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2-3</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147170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22" presetClass="entr" presetSubtype="8" repeatCount="indefinite"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left)">
                                      <p:cBhvr>
                                        <p:cTn id="35" dur="500"/>
                                        <p:tgtEl>
                                          <p:spTgt spid="9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2282825" y="3341688"/>
            <a:ext cx="866775"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255" name="Straight Connector 254"/>
          <p:cNvCxnSpPr/>
          <p:nvPr/>
        </p:nvCxnSpPr>
        <p:spPr bwMode="auto">
          <a:xfrm>
            <a:off x="5953125" y="3342487"/>
            <a:ext cx="866775"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a:xfrm>
            <a:off x="3709132" y="127327"/>
            <a:ext cx="4975860" cy="215444"/>
          </a:xfrm>
        </p:spPr>
        <p:txBody>
          <a:bodyPr/>
          <a:lstStyle/>
          <a:p>
            <a:r>
              <a:rPr lang="en-US" dirty="0"/>
              <a:t>What is Radio? [</a:t>
            </a:r>
            <a:r>
              <a:rPr lang="en-US" dirty="0" err="1"/>
              <a:t>Req</a:t>
            </a:r>
            <a:r>
              <a:rPr lang="en-US" dirty="0"/>
              <a:t> 1]</a:t>
            </a:r>
          </a:p>
        </p:txBody>
      </p:sp>
      <p:sp>
        <p:nvSpPr>
          <p:cNvPr id="3" name="Slide Number Placeholder 2"/>
          <p:cNvSpPr>
            <a:spLocks noGrp="1"/>
          </p:cNvSpPr>
          <p:nvPr>
            <p:ph type="sldNum" sz="quarter" idx="12"/>
          </p:nvPr>
        </p:nvSpPr>
        <p:spPr/>
        <p:txBody>
          <a:bodyPr/>
          <a:lstStyle/>
          <a:p>
            <a:pPr>
              <a:defRPr/>
            </a:pPr>
            <a:fld id="{108A6910-417C-48EA-9668-DAA40E9072B6}" type="slidenum">
              <a:rPr lang="en-US" smtClean="0"/>
              <a:pPr>
                <a:defRPr/>
              </a:pPr>
              <a:t>3</a:t>
            </a:fld>
            <a:endParaRPr lang="en-US" dirty="0"/>
          </a:p>
        </p:txBody>
      </p:sp>
      <p:grpSp>
        <p:nvGrpSpPr>
          <p:cNvPr id="7" name="Group 6"/>
          <p:cNvGrpSpPr/>
          <p:nvPr/>
        </p:nvGrpSpPr>
        <p:grpSpPr>
          <a:xfrm>
            <a:off x="3252694" y="1175339"/>
            <a:ext cx="350932" cy="2162628"/>
            <a:chOff x="3313019" y="1175339"/>
            <a:chExt cx="350932" cy="2162628"/>
          </a:xfrm>
        </p:grpSpPr>
        <p:sp>
          <p:nvSpPr>
            <p:cNvPr id="7168" name="Freeform 7167"/>
            <p:cNvSpPr/>
            <p:nvPr/>
          </p:nvSpPr>
          <p:spPr bwMode="auto">
            <a:xfrm>
              <a:off x="3432175" y="1175339"/>
              <a:ext cx="56267" cy="2162628"/>
            </a:xfrm>
            <a:custGeom>
              <a:avLst/>
              <a:gdLst>
                <a:gd name="connsiteX0" fmla="*/ 0 w 1132115"/>
                <a:gd name="connsiteY0" fmla="*/ 2162628 h 2162628"/>
                <a:gd name="connsiteX1" fmla="*/ 1132115 w 1132115"/>
                <a:gd name="connsiteY1" fmla="*/ 2162628 h 2162628"/>
                <a:gd name="connsiteX2" fmla="*/ 1132115 w 1132115"/>
                <a:gd name="connsiteY2" fmla="*/ 0 h 2162628"/>
              </a:gdLst>
              <a:ahLst/>
              <a:cxnLst>
                <a:cxn ang="0">
                  <a:pos x="connsiteX0" y="connsiteY0"/>
                </a:cxn>
                <a:cxn ang="0">
                  <a:pos x="connsiteX1" y="connsiteY1"/>
                </a:cxn>
                <a:cxn ang="0">
                  <a:pos x="connsiteX2" y="connsiteY2"/>
                </a:cxn>
              </a:cxnLst>
              <a:rect l="l" t="t" r="r" b="b"/>
              <a:pathLst>
                <a:path w="1132115" h="2162628">
                  <a:moveTo>
                    <a:pt x="0" y="2162628"/>
                  </a:moveTo>
                  <a:lnTo>
                    <a:pt x="1132115" y="2162628"/>
                  </a:lnTo>
                  <a:lnTo>
                    <a:pt x="1132115" y="0"/>
                  </a:lnTo>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69" name="Isosceles Triangle 7168"/>
            <p:cNvSpPr/>
            <p:nvPr/>
          </p:nvSpPr>
          <p:spPr bwMode="auto">
            <a:xfrm flipV="1">
              <a:off x="3313019" y="1179175"/>
              <a:ext cx="350932" cy="350520"/>
            </a:xfrm>
            <a:prstGeom prst="triangl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02" name="TextBox 101"/>
          <p:cNvSpPr txBox="1"/>
          <p:nvPr/>
        </p:nvSpPr>
        <p:spPr bwMode="auto">
          <a:xfrm>
            <a:off x="1748211" y="3984760"/>
            <a:ext cx="1097416" cy="609398"/>
          </a:xfrm>
          <a:prstGeom prst="rect">
            <a:avLst/>
          </a:prstGeom>
          <a:noFill/>
          <a:ln w="9525">
            <a:noFill/>
            <a:miter lim="800000"/>
            <a:headEnd/>
            <a:tailEnd/>
          </a:ln>
        </p:spPr>
        <p:txBody>
          <a:bodyPr wrap="none" lIns="45720" tIns="27432" rIns="45720" bIns="27432" rtlCol="0">
            <a:spAutoFit/>
          </a:bodyPr>
          <a:lstStyle/>
          <a:p>
            <a:pPr algn="ctr"/>
            <a:r>
              <a:rPr lang="en-US" sz="1200" b="1" dirty="0" smtClean="0">
                <a:solidFill>
                  <a:schemeClr val="bg1"/>
                </a:solidFill>
                <a:latin typeface="Verdana" pitchFamily="34" charset="0"/>
              </a:rPr>
              <a:t>Voice</a:t>
            </a:r>
          </a:p>
          <a:p>
            <a:pPr algn="ctr"/>
            <a:r>
              <a:rPr lang="en-US" sz="1200" b="1" dirty="0" smtClean="0">
                <a:solidFill>
                  <a:schemeClr val="bg1"/>
                </a:solidFill>
                <a:latin typeface="Verdana" pitchFamily="34" charset="0"/>
              </a:rPr>
              <a:t>Into</a:t>
            </a:r>
          </a:p>
          <a:p>
            <a:pPr algn="ctr"/>
            <a:r>
              <a:rPr lang="en-US" sz="1200" b="1" dirty="0" smtClean="0">
                <a:solidFill>
                  <a:schemeClr val="bg1"/>
                </a:solidFill>
                <a:latin typeface="Verdana" pitchFamily="34" charset="0"/>
              </a:rPr>
              <a:t>Microphone</a:t>
            </a:r>
            <a:endParaRPr lang="en-US" sz="1200" b="1" dirty="0">
              <a:solidFill>
                <a:schemeClr val="bg1"/>
              </a:solidFill>
              <a:latin typeface="Verdana" pitchFamily="34" charset="0"/>
            </a:endParaRPr>
          </a:p>
        </p:txBody>
      </p:sp>
      <p:cxnSp>
        <p:nvCxnSpPr>
          <p:cNvPr id="7175" name="Straight Arrow Connector 7174"/>
          <p:cNvCxnSpPr/>
          <p:nvPr/>
        </p:nvCxnSpPr>
        <p:spPr bwMode="auto">
          <a:xfrm flipV="1">
            <a:off x="2296919" y="3616513"/>
            <a:ext cx="2156" cy="392057"/>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grpSp>
        <p:nvGrpSpPr>
          <p:cNvPr id="7174" name="Group 7173"/>
          <p:cNvGrpSpPr/>
          <p:nvPr/>
        </p:nvGrpSpPr>
        <p:grpSpPr>
          <a:xfrm>
            <a:off x="1798092" y="1564267"/>
            <a:ext cx="1461837" cy="674387"/>
            <a:chOff x="1881739" y="1324276"/>
            <a:chExt cx="1461837" cy="674387"/>
          </a:xfrm>
        </p:grpSpPr>
        <p:sp>
          <p:nvSpPr>
            <p:cNvPr id="107" name="TextBox 106"/>
            <p:cNvSpPr txBox="1"/>
            <p:nvPr/>
          </p:nvSpPr>
          <p:spPr bwMode="auto">
            <a:xfrm>
              <a:off x="1881739" y="1573931"/>
              <a:ext cx="1203215" cy="424732"/>
            </a:xfrm>
            <a:prstGeom prst="rect">
              <a:avLst/>
            </a:prstGeom>
            <a:noFill/>
            <a:ln w="9525">
              <a:noFill/>
              <a:miter lim="800000"/>
              <a:headEnd/>
              <a:tailEnd/>
            </a:ln>
          </p:spPr>
          <p:txBody>
            <a:bodyPr wrap="none" lIns="45720" tIns="27432" rIns="45720" bIns="27432" rtlCol="0">
              <a:spAutoFit/>
            </a:bodyPr>
            <a:lstStyle/>
            <a:p>
              <a:pPr algn="ctr"/>
              <a:r>
                <a:rPr lang="en-US" sz="1200" b="1" dirty="0" smtClean="0">
                  <a:solidFill>
                    <a:schemeClr val="bg1"/>
                  </a:solidFill>
                  <a:latin typeface="Verdana" pitchFamily="34" charset="0"/>
                </a:rPr>
                <a:t>Transmitting</a:t>
              </a:r>
            </a:p>
            <a:p>
              <a:pPr algn="ctr"/>
              <a:r>
                <a:rPr lang="en-US" sz="1200" b="1" dirty="0" smtClean="0">
                  <a:solidFill>
                    <a:schemeClr val="bg1"/>
                  </a:solidFill>
                  <a:latin typeface="Verdana" pitchFamily="34" charset="0"/>
                </a:rPr>
                <a:t>Antenna</a:t>
              </a:r>
              <a:endParaRPr lang="en-US" sz="1200" b="1" dirty="0">
                <a:solidFill>
                  <a:schemeClr val="bg1"/>
                </a:solidFill>
                <a:latin typeface="Verdana" pitchFamily="34" charset="0"/>
              </a:endParaRPr>
            </a:p>
          </p:txBody>
        </p:sp>
        <p:cxnSp>
          <p:nvCxnSpPr>
            <p:cNvPr id="7179" name="Straight Arrow Connector 7178"/>
            <p:cNvCxnSpPr/>
            <p:nvPr/>
          </p:nvCxnSpPr>
          <p:spPr bwMode="auto">
            <a:xfrm flipV="1">
              <a:off x="2990649" y="1324276"/>
              <a:ext cx="352927" cy="232610"/>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grpSp>
      <p:grpSp>
        <p:nvGrpSpPr>
          <p:cNvPr id="9" name="Group 8"/>
          <p:cNvGrpSpPr/>
          <p:nvPr/>
        </p:nvGrpSpPr>
        <p:grpSpPr>
          <a:xfrm>
            <a:off x="5753248" y="1175339"/>
            <a:ext cx="318194" cy="2162628"/>
            <a:chOff x="5753248" y="1175339"/>
            <a:chExt cx="318194" cy="2162628"/>
          </a:xfrm>
        </p:grpSpPr>
        <p:sp>
          <p:nvSpPr>
            <p:cNvPr id="116" name="Freeform 115"/>
            <p:cNvSpPr/>
            <p:nvPr/>
          </p:nvSpPr>
          <p:spPr bwMode="auto">
            <a:xfrm flipH="1">
              <a:off x="5912459" y="1175339"/>
              <a:ext cx="74003" cy="2162628"/>
            </a:xfrm>
            <a:custGeom>
              <a:avLst/>
              <a:gdLst>
                <a:gd name="connsiteX0" fmla="*/ 0 w 1132115"/>
                <a:gd name="connsiteY0" fmla="*/ 2162628 h 2162628"/>
                <a:gd name="connsiteX1" fmla="*/ 1132115 w 1132115"/>
                <a:gd name="connsiteY1" fmla="*/ 2162628 h 2162628"/>
                <a:gd name="connsiteX2" fmla="*/ 1132115 w 1132115"/>
                <a:gd name="connsiteY2" fmla="*/ 0 h 2162628"/>
              </a:gdLst>
              <a:ahLst/>
              <a:cxnLst>
                <a:cxn ang="0">
                  <a:pos x="connsiteX0" y="connsiteY0"/>
                </a:cxn>
                <a:cxn ang="0">
                  <a:pos x="connsiteX1" y="connsiteY1"/>
                </a:cxn>
                <a:cxn ang="0">
                  <a:pos x="connsiteX2" y="connsiteY2"/>
                </a:cxn>
              </a:cxnLst>
              <a:rect l="l" t="t" r="r" b="b"/>
              <a:pathLst>
                <a:path w="1132115" h="2162628">
                  <a:moveTo>
                    <a:pt x="0" y="2162628"/>
                  </a:moveTo>
                  <a:lnTo>
                    <a:pt x="1132115" y="2162628"/>
                  </a:lnTo>
                  <a:lnTo>
                    <a:pt x="1132115" y="0"/>
                  </a:lnTo>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7" name="Isosceles Triangle 116"/>
            <p:cNvSpPr/>
            <p:nvPr/>
          </p:nvSpPr>
          <p:spPr bwMode="auto">
            <a:xfrm flipH="1" flipV="1">
              <a:off x="5753248" y="1179175"/>
              <a:ext cx="318194" cy="350520"/>
            </a:xfrm>
            <a:prstGeom prst="triangl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7178" name="Group 7177"/>
          <p:cNvGrpSpPr/>
          <p:nvPr/>
        </p:nvGrpSpPr>
        <p:grpSpPr>
          <a:xfrm>
            <a:off x="6508036" y="3656216"/>
            <a:ext cx="796052" cy="971448"/>
            <a:chOff x="6631788" y="3465214"/>
            <a:chExt cx="796052" cy="971448"/>
          </a:xfrm>
        </p:grpSpPr>
        <p:sp>
          <p:nvSpPr>
            <p:cNvPr id="126" name="TextBox 125"/>
            <p:cNvSpPr txBox="1"/>
            <p:nvPr/>
          </p:nvSpPr>
          <p:spPr bwMode="auto">
            <a:xfrm>
              <a:off x="6631788" y="4011930"/>
              <a:ext cx="796052" cy="424732"/>
            </a:xfrm>
            <a:prstGeom prst="rect">
              <a:avLst/>
            </a:prstGeom>
            <a:noFill/>
            <a:ln w="9525">
              <a:noFill/>
              <a:miter lim="800000"/>
              <a:headEnd/>
              <a:tailEnd/>
            </a:ln>
          </p:spPr>
          <p:txBody>
            <a:bodyPr wrap="none" lIns="45720" tIns="27432" rIns="45720" bIns="27432" rtlCol="0">
              <a:spAutoFit/>
            </a:bodyPr>
            <a:lstStyle/>
            <a:p>
              <a:pPr algn="ctr"/>
              <a:r>
                <a:rPr lang="en-US" sz="1200" b="1" dirty="0" smtClean="0">
                  <a:solidFill>
                    <a:schemeClr val="bg1"/>
                  </a:solidFill>
                  <a:latin typeface="Verdana" pitchFamily="34" charset="0"/>
                </a:rPr>
                <a:t>Loud</a:t>
              </a:r>
            </a:p>
            <a:p>
              <a:pPr algn="ctr"/>
              <a:r>
                <a:rPr lang="en-US" sz="1200" b="1" dirty="0" smtClean="0">
                  <a:solidFill>
                    <a:schemeClr val="bg1"/>
                  </a:solidFill>
                  <a:latin typeface="Verdana" pitchFamily="34" charset="0"/>
                </a:rPr>
                <a:t>Speaker</a:t>
              </a:r>
              <a:endParaRPr lang="en-US" sz="1200" b="1" dirty="0">
                <a:solidFill>
                  <a:schemeClr val="bg1"/>
                </a:solidFill>
                <a:latin typeface="Verdana" pitchFamily="34" charset="0"/>
              </a:endParaRPr>
            </a:p>
          </p:txBody>
        </p:sp>
        <p:cxnSp>
          <p:nvCxnSpPr>
            <p:cNvPr id="127" name="Straight Arrow Connector 126"/>
            <p:cNvCxnSpPr/>
            <p:nvPr/>
          </p:nvCxnSpPr>
          <p:spPr bwMode="auto">
            <a:xfrm flipH="1" flipV="1">
              <a:off x="7031068" y="3465214"/>
              <a:ext cx="6261" cy="572907"/>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grpSp>
      <p:sp>
        <p:nvSpPr>
          <p:cNvPr id="7188" name="Freeform 7187"/>
          <p:cNvSpPr/>
          <p:nvPr/>
        </p:nvSpPr>
        <p:spPr bwMode="auto">
          <a:xfrm>
            <a:off x="6821482" y="3070361"/>
            <a:ext cx="205332" cy="538164"/>
          </a:xfrm>
          <a:custGeom>
            <a:avLst/>
            <a:gdLst>
              <a:gd name="connsiteX0" fmla="*/ 0 w 784225"/>
              <a:gd name="connsiteY0" fmla="*/ 552450 h 1679575"/>
              <a:gd name="connsiteX1" fmla="*/ 0 w 784225"/>
              <a:gd name="connsiteY1" fmla="*/ 1127125 h 1679575"/>
              <a:gd name="connsiteX2" fmla="*/ 260350 w 784225"/>
              <a:gd name="connsiteY2" fmla="*/ 1127125 h 1679575"/>
              <a:gd name="connsiteX3" fmla="*/ 784225 w 784225"/>
              <a:gd name="connsiteY3" fmla="*/ 1679575 h 1679575"/>
              <a:gd name="connsiteX4" fmla="*/ 784225 w 784225"/>
              <a:gd name="connsiteY4" fmla="*/ 0 h 1679575"/>
              <a:gd name="connsiteX5" fmla="*/ 269875 w 784225"/>
              <a:gd name="connsiteY5" fmla="*/ 552450 h 1679575"/>
              <a:gd name="connsiteX6" fmla="*/ 0 w 784225"/>
              <a:gd name="connsiteY6" fmla="*/ 552450 h 16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225" h="1679575">
                <a:moveTo>
                  <a:pt x="0" y="552450"/>
                </a:moveTo>
                <a:lnTo>
                  <a:pt x="0" y="1127125"/>
                </a:lnTo>
                <a:lnTo>
                  <a:pt x="260350" y="1127125"/>
                </a:lnTo>
                <a:lnTo>
                  <a:pt x="784225" y="1679575"/>
                </a:lnTo>
                <a:lnTo>
                  <a:pt x="784225" y="0"/>
                </a:lnTo>
                <a:lnTo>
                  <a:pt x="269875" y="552450"/>
                </a:lnTo>
                <a:lnTo>
                  <a:pt x="0" y="552450"/>
                </a:lnTo>
                <a:close/>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7" name="Group 16"/>
          <p:cNvGrpSpPr/>
          <p:nvPr/>
        </p:nvGrpSpPr>
        <p:grpSpPr>
          <a:xfrm>
            <a:off x="3297417" y="897442"/>
            <a:ext cx="2576010" cy="849873"/>
            <a:chOff x="3381064" y="802692"/>
            <a:chExt cx="2576010" cy="849873"/>
          </a:xfrm>
        </p:grpSpPr>
        <p:sp>
          <p:nvSpPr>
            <p:cNvPr id="7198" name="Arc 7197"/>
            <p:cNvSpPr/>
            <p:nvPr/>
          </p:nvSpPr>
          <p:spPr bwMode="auto">
            <a:xfrm rot="2700000">
              <a:off x="3381064" y="988979"/>
              <a:ext cx="473242" cy="47324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4" name="Arc 153"/>
            <p:cNvSpPr>
              <a:spLocks noChangeAspect="1"/>
            </p:cNvSpPr>
            <p:nvPr/>
          </p:nvSpPr>
          <p:spPr bwMode="auto">
            <a:xfrm rot="2700000">
              <a:off x="3469176" y="977071"/>
              <a:ext cx="496904" cy="496904"/>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9" name="Arc 158"/>
            <p:cNvSpPr>
              <a:spLocks noChangeAspect="1"/>
            </p:cNvSpPr>
            <p:nvPr/>
          </p:nvSpPr>
          <p:spPr bwMode="auto">
            <a:xfrm rot="2700000">
              <a:off x="3563926" y="963167"/>
              <a:ext cx="521749" cy="52174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0" name="Arc 159"/>
            <p:cNvSpPr>
              <a:spLocks noChangeAspect="1"/>
            </p:cNvSpPr>
            <p:nvPr/>
          </p:nvSpPr>
          <p:spPr bwMode="auto">
            <a:xfrm rot="2700000">
              <a:off x="3660424" y="951916"/>
              <a:ext cx="547836" cy="547836"/>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1" name="Arc 160"/>
            <p:cNvSpPr>
              <a:spLocks noChangeAspect="1"/>
            </p:cNvSpPr>
            <p:nvPr/>
          </p:nvSpPr>
          <p:spPr bwMode="auto">
            <a:xfrm rot="2700000">
              <a:off x="3756270" y="938558"/>
              <a:ext cx="575228" cy="57522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2" name="Arc 161"/>
            <p:cNvSpPr>
              <a:spLocks noChangeAspect="1"/>
            </p:cNvSpPr>
            <p:nvPr/>
          </p:nvSpPr>
          <p:spPr bwMode="auto">
            <a:xfrm rot="2700000">
              <a:off x="3863337" y="923100"/>
              <a:ext cx="603989" cy="60398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3" name="Arc 162"/>
            <p:cNvSpPr>
              <a:spLocks noChangeAspect="1"/>
            </p:cNvSpPr>
            <p:nvPr/>
          </p:nvSpPr>
          <p:spPr bwMode="auto">
            <a:xfrm rot="2700000">
              <a:off x="4003018" y="907941"/>
              <a:ext cx="634188" cy="63418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4" name="Arc 163"/>
            <p:cNvSpPr>
              <a:spLocks noChangeAspect="1"/>
            </p:cNvSpPr>
            <p:nvPr/>
          </p:nvSpPr>
          <p:spPr bwMode="auto">
            <a:xfrm rot="2700000">
              <a:off x="4151469" y="890712"/>
              <a:ext cx="665897" cy="665897"/>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5" name="Arc 164"/>
            <p:cNvSpPr>
              <a:spLocks noChangeAspect="1"/>
            </p:cNvSpPr>
            <p:nvPr/>
          </p:nvSpPr>
          <p:spPr bwMode="auto">
            <a:xfrm rot="2700000">
              <a:off x="4303888" y="876191"/>
              <a:ext cx="699192" cy="69919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6" name="Arc 165"/>
            <p:cNvSpPr>
              <a:spLocks noChangeAspect="1"/>
            </p:cNvSpPr>
            <p:nvPr/>
          </p:nvSpPr>
          <p:spPr bwMode="auto">
            <a:xfrm rot="2700000">
              <a:off x="4474523" y="859637"/>
              <a:ext cx="734152" cy="73415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7" name="Arc 166"/>
            <p:cNvSpPr>
              <a:spLocks noChangeAspect="1"/>
            </p:cNvSpPr>
            <p:nvPr/>
          </p:nvSpPr>
          <p:spPr bwMode="auto">
            <a:xfrm rot="2700000">
              <a:off x="4668094" y="841064"/>
              <a:ext cx="770860" cy="770860"/>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8" name="Arc 167"/>
            <p:cNvSpPr>
              <a:spLocks noChangeAspect="1"/>
            </p:cNvSpPr>
            <p:nvPr/>
          </p:nvSpPr>
          <p:spPr bwMode="auto">
            <a:xfrm rot="2700000">
              <a:off x="4891701" y="822868"/>
              <a:ext cx="809403" cy="80940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9" name="Arc 168"/>
            <p:cNvSpPr>
              <a:spLocks noChangeAspect="1"/>
            </p:cNvSpPr>
            <p:nvPr/>
          </p:nvSpPr>
          <p:spPr bwMode="auto">
            <a:xfrm rot="2700000">
              <a:off x="5107201" y="802692"/>
              <a:ext cx="849873" cy="84987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8" name="Group 7"/>
          <p:cNvGrpSpPr/>
          <p:nvPr/>
        </p:nvGrpSpPr>
        <p:grpSpPr>
          <a:xfrm flipH="1">
            <a:off x="2019675" y="3070360"/>
            <a:ext cx="558800" cy="523875"/>
            <a:chOff x="1905000" y="3105150"/>
            <a:chExt cx="1038225" cy="1085850"/>
          </a:xfrm>
        </p:grpSpPr>
        <p:sp>
          <p:nvSpPr>
            <p:cNvPr id="5" name="Rectangle 4"/>
            <p:cNvSpPr/>
            <p:nvPr/>
          </p:nvSpPr>
          <p:spPr bwMode="auto">
            <a:xfrm>
              <a:off x="1905000" y="3105150"/>
              <a:ext cx="1038225" cy="108267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026" name="Picture 2" descr="http://www.clker.com/cliparts/F/c/5/q/v/w/man-with-a-microphone-m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905" b="22094"/>
            <a:stretch/>
          </p:blipFill>
          <p:spPr bwMode="auto">
            <a:xfrm>
              <a:off x="1917700" y="3116263"/>
              <a:ext cx="1025525" cy="10747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8" name="Group 137"/>
          <p:cNvGrpSpPr/>
          <p:nvPr/>
        </p:nvGrpSpPr>
        <p:grpSpPr>
          <a:xfrm rot="16200000">
            <a:off x="2692822" y="2213019"/>
            <a:ext cx="1469390" cy="484779"/>
            <a:chOff x="3381064" y="802692"/>
            <a:chExt cx="2576010" cy="849873"/>
          </a:xfrm>
        </p:grpSpPr>
        <p:sp>
          <p:nvSpPr>
            <p:cNvPr id="139" name="Arc 138"/>
            <p:cNvSpPr/>
            <p:nvPr/>
          </p:nvSpPr>
          <p:spPr bwMode="auto">
            <a:xfrm rot="2700000">
              <a:off x="3381064" y="988979"/>
              <a:ext cx="473242" cy="473242"/>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40" name="Arc 139"/>
            <p:cNvSpPr>
              <a:spLocks noChangeAspect="1"/>
            </p:cNvSpPr>
            <p:nvPr/>
          </p:nvSpPr>
          <p:spPr bwMode="auto">
            <a:xfrm rot="2700000">
              <a:off x="3469176" y="977071"/>
              <a:ext cx="496904" cy="496904"/>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1" name="Arc 140"/>
            <p:cNvSpPr>
              <a:spLocks noChangeAspect="1"/>
            </p:cNvSpPr>
            <p:nvPr/>
          </p:nvSpPr>
          <p:spPr bwMode="auto">
            <a:xfrm rot="2700000">
              <a:off x="3563926" y="963167"/>
              <a:ext cx="521749" cy="521749"/>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 name="Arc 142"/>
            <p:cNvSpPr>
              <a:spLocks noChangeAspect="1"/>
            </p:cNvSpPr>
            <p:nvPr/>
          </p:nvSpPr>
          <p:spPr bwMode="auto">
            <a:xfrm rot="2700000">
              <a:off x="3660424" y="951916"/>
              <a:ext cx="547836" cy="547836"/>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 name="Arc 145"/>
            <p:cNvSpPr>
              <a:spLocks noChangeAspect="1"/>
            </p:cNvSpPr>
            <p:nvPr/>
          </p:nvSpPr>
          <p:spPr bwMode="auto">
            <a:xfrm rot="2700000">
              <a:off x="3756270" y="938558"/>
              <a:ext cx="575228" cy="575228"/>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7" name="Arc 146"/>
            <p:cNvSpPr>
              <a:spLocks noChangeAspect="1"/>
            </p:cNvSpPr>
            <p:nvPr/>
          </p:nvSpPr>
          <p:spPr bwMode="auto">
            <a:xfrm rot="2700000">
              <a:off x="3863337" y="923100"/>
              <a:ext cx="603989" cy="603989"/>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8" name="Arc 147"/>
            <p:cNvSpPr>
              <a:spLocks noChangeAspect="1"/>
            </p:cNvSpPr>
            <p:nvPr/>
          </p:nvSpPr>
          <p:spPr bwMode="auto">
            <a:xfrm rot="2700000">
              <a:off x="4003018" y="907941"/>
              <a:ext cx="634188" cy="634188"/>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9" name="Arc 148"/>
            <p:cNvSpPr>
              <a:spLocks noChangeAspect="1"/>
            </p:cNvSpPr>
            <p:nvPr/>
          </p:nvSpPr>
          <p:spPr bwMode="auto">
            <a:xfrm rot="2700000">
              <a:off x="4151469" y="890712"/>
              <a:ext cx="665897" cy="665897"/>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0" name="Arc 149"/>
            <p:cNvSpPr>
              <a:spLocks noChangeAspect="1"/>
            </p:cNvSpPr>
            <p:nvPr/>
          </p:nvSpPr>
          <p:spPr bwMode="auto">
            <a:xfrm rot="2700000">
              <a:off x="4303888" y="876191"/>
              <a:ext cx="699192" cy="699192"/>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1" name="Arc 150"/>
            <p:cNvSpPr>
              <a:spLocks noChangeAspect="1"/>
            </p:cNvSpPr>
            <p:nvPr/>
          </p:nvSpPr>
          <p:spPr bwMode="auto">
            <a:xfrm rot="2700000">
              <a:off x="4474523" y="859637"/>
              <a:ext cx="734152" cy="734152"/>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2" name="Arc 151"/>
            <p:cNvSpPr>
              <a:spLocks noChangeAspect="1"/>
            </p:cNvSpPr>
            <p:nvPr/>
          </p:nvSpPr>
          <p:spPr bwMode="auto">
            <a:xfrm rot="2700000">
              <a:off x="4668094" y="841064"/>
              <a:ext cx="770860" cy="770860"/>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3" name="Arc 152"/>
            <p:cNvSpPr>
              <a:spLocks noChangeAspect="1"/>
            </p:cNvSpPr>
            <p:nvPr/>
          </p:nvSpPr>
          <p:spPr bwMode="auto">
            <a:xfrm rot="2700000">
              <a:off x="4891701" y="822868"/>
              <a:ext cx="809403" cy="809403"/>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5" name="Arc 154"/>
            <p:cNvSpPr>
              <a:spLocks noChangeAspect="1"/>
            </p:cNvSpPr>
            <p:nvPr/>
          </p:nvSpPr>
          <p:spPr bwMode="auto">
            <a:xfrm rot="2700000">
              <a:off x="5107201" y="802692"/>
              <a:ext cx="849873" cy="849873"/>
            </a:xfrm>
            <a:prstGeom prst="arc">
              <a:avLst/>
            </a:prstGeom>
            <a:noFill/>
            <a:ln w="9525"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56" name="Group 155"/>
          <p:cNvGrpSpPr/>
          <p:nvPr/>
        </p:nvGrpSpPr>
        <p:grpSpPr>
          <a:xfrm rot="5400000">
            <a:off x="5179120" y="1981516"/>
            <a:ext cx="1469390" cy="484779"/>
            <a:chOff x="3381064" y="802692"/>
            <a:chExt cx="2576010" cy="849873"/>
          </a:xfrm>
        </p:grpSpPr>
        <p:sp>
          <p:nvSpPr>
            <p:cNvPr id="157" name="Arc 156"/>
            <p:cNvSpPr/>
            <p:nvPr/>
          </p:nvSpPr>
          <p:spPr bwMode="auto">
            <a:xfrm rot="2700000">
              <a:off x="3381064" y="988979"/>
              <a:ext cx="473242" cy="473242"/>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8" name="Arc 157"/>
            <p:cNvSpPr>
              <a:spLocks noChangeAspect="1"/>
            </p:cNvSpPr>
            <p:nvPr/>
          </p:nvSpPr>
          <p:spPr bwMode="auto">
            <a:xfrm rot="2700000">
              <a:off x="3469176" y="977071"/>
              <a:ext cx="496904" cy="496904"/>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0" name="Arc 169"/>
            <p:cNvSpPr>
              <a:spLocks noChangeAspect="1"/>
            </p:cNvSpPr>
            <p:nvPr/>
          </p:nvSpPr>
          <p:spPr bwMode="auto">
            <a:xfrm rot="2700000">
              <a:off x="3563926" y="963167"/>
              <a:ext cx="521749" cy="521749"/>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5" name="Arc 174"/>
            <p:cNvSpPr>
              <a:spLocks noChangeAspect="1"/>
            </p:cNvSpPr>
            <p:nvPr/>
          </p:nvSpPr>
          <p:spPr bwMode="auto">
            <a:xfrm rot="2700000">
              <a:off x="3660424" y="951916"/>
              <a:ext cx="547836" cy="547836"/>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 name="Arc 176"/>
            <p:cNvSpPr>
              <a:spLocks noChangeAspect="1"/>
            </p:cNvSpPr>
            <p:nvPr/>
          </p:nvSpPr>
          <p:spPr bwMode="auto">
            <a:xfrm rot="2700000">
              <a:off x="3756270" y="938558"/>
              <a:ext cx="575228" cy="575228"/>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8" name="Arc 177"/>
            <p:cNvSpPr>
              <a:spLocks noChangeAspect="1"/>
            </p:cNvSpPr>
            <p:nvPr/>
          </p:nvSpPr>
          <p:spPr bwMode="auto">
            <a:xfrm rot="2700000">
              <a:off x="3863337" y="923100"/>
              <a:ext cx="603989" cy="603989"/>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9" name="Arc 178"/>
            <p:cNvSpPr>
              <a:spLocks noChangeAspect="1"/>
            </p:cNvSpPr>
            <p:nvPr/>
          </p:nvSpPr>
          <p:spPr bwMode="auto">
            <a:xfrm rot="2700000">
              <a:off x="4003018" y="907941"/>
              <a:ext cx="634188" cy="634188"/>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0" name="Arc 179"/>
            <p:cNvSpPr>
              <a:spLocks noChangeAspect="1"/>
            </p:cNvSpPr>
            <p:nvPr/>
          </p:nvSpPr>
          <p:spPr bwMode="auto">
            <a:xfrm rot="2700000">
              <a:off x="4151469" y="890712"/>
              <a:ext cx="665897" cy="665897"/>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1" name="Arc 180"/>
            <p:cNvSpPr>
              <a:spLocks noChangeAspect="1"/>
            </p:cNvSpPr>
            <p:nvPr/>
          </p:nvSpPr>
          <p:spPr bwMode="auto">
            <a:xfrm rot="2700000">
              <a:off x="4303888" y="876191"/>
              <a:ext cx="699192" cy="699192"/>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2" name="Arc 181"/>
            <p:cNvSpPr>
              <a:spLocks noChangeAspect="1"/>
            </p:cNvSpPr>
            <p:nvPr/>
          </p:nvSpPr>
          <p:spPr bwMode="auto">
            <a:xfrm rot="2700000">
              <a:off x="4474523" y="859637"/>
              <a:ext cx="734152" cy="734152"/>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3" name="Arc 182"/>
            <p:cNvSpPr>
              <a:spLocks noChangeAspect="1"/>
            </p:cNvSpPr>
            <p:nvPr/>
          </p:nvSpPr>
          <p:spPr bwMode="auto">
            <a:xfrm rot="2700000">
              <a:off x="4668094" y="841064"/>
              <a:ext cx="770860" cy="770860"/>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4" name="Arc 183"/>
            <p:cNvSpPr>
              <a:spLocks noChangeAspect="1"/>
            </p:cNvSpPr>
            <p:nvPr/>
          </p:nvSpPr>
          <p:spPr bwMode="auto">
            <a:xfrm rot="2700000">
              <a:off x="4891701" y="822868"/>
              <a:ext cx="809403" cy="809403"/>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5" name="Arc 184"/>
            <p:cNvSpPr>
              <a:spLocks noChangeAspect="1"/>
            </p:cNvSpPr>
            <p:nvPr/>
          </p:nvSpPr>
          <p:spPr bwMode="auto">
            <a:xfrm rot="2700000">
              <a:off x="5107201" y="802692"/>
              <a:ext cx="849873" cy="849873"/>
            </a:xfrm>
            <a:prstGeom prst="arc">
              <a:avLst/>
            </a:prstGeom>
            <a:noFill/>
            <a:ln w="9525" cap="flat" cmpd="sng" algn="ctr">
              <a:solidFill>
                <a:srgbClr val="66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6" name="Group 5"/>
          <p:cNvGrpSpPr/>
          <p:nvPr/>
        </p:nvGrpSpPr>
        <p:grpSpPr>
          <a:xfrm>
            <a:off x="2962767" y="3142749"/>
            <a:ext cx="3428699" cy="1381043"/>
            <a:chOff x="2962767" y="3142749"/>
            <a:chExt cx="3428699" cy="1381043"/>
          </a:xfrm>
        </p:grpSpPr>
        <p:sp>
          <p:nvSpPr>
            <p:cNvPr id="7173" name="TextBox 7172"/>
            <p:cNvSpPr txBox="1"/>
            <p:nvPr/>
          </p:nvSpPr>
          <p:spPr bwMode="auto">
            <a:xfrm>
              <a:off x="3345354" y="4099060"/>
              <a:ext cx="1113445" cy="424732"/>
            </a:xfrm>
            <a:prstGeom prst="rect">
              <a:avLst/>
            </a:prstGeom>
            <a:noFill/>
            <a:ln w="9525">
              <a:noFill/>
              <a:miter lim="800000"/>
              <a:headEnd/>
              <a:tailEnd/>
            </a:ln>
          </p:spPr>
          <p:txBody>
            <a:bodyPr wrap="none" lIns="45720" tIns="27432" rIns="45720" bIns="27432" rtlCol="0">
              <a:spAutoFit/>
            </a:bodyPr>
            <a:lstStyle/>
            <a:p>
              <a:pPr algn="ctr"/>
              <a:r>
                <a:rPr lang="en-US" sz="1200" b="1" dirty="0" smtClean="0">
                  <a:solidFill>
                    <a:schemeClr val="bg1"/>
                  </a:solidFill>
                  <a:latin typeface="Verdana" pitchFamily="34" charset="0"/>
                </a:rPr>
                <a:t>Radio</a:t>
              </a:r>
            </a:p>
            <a:p>
              <a:pPr algn="ctr"/>
              <a:r>
                <a:rPr lang="en-US" sz="1200" b="1" dirty="0" smtClean="0">
                  <a:solidFill>
                    <a:schemeClr val="bg1"/>
                  </a:solidFill>
                  <a:latin typeface="Verdana" pitchFamily="34" charset="0"/>
                </a:rPr>
                <a:t>Transmitter</a:t>
              </a:r>
              <a:endParaRPr lang="en-US" sz="1200" b="1" dirty="0">
                <a:solidFill>
                  <a:schemeClr val="bg1"/>
                </a:solidFill>
                <a:latin typeface="Verdana" pitchFamily="34" charset="0"/>
              </a:endParaRPr>
            </a:p>
          </p:txBody>
        </p:sp>
        <p:cxnSp>
          <p:nvCxnSpPr>
            <p:cNvPr id="7177" name="Straight Arrow Connector 7176"/>
            <p:cNvCxnSpPr>
              <a:stCxn id="7173" idx="0"/>
            </p:cNvCxnSpPr>
            <p:nvPr/>
          </p:nvCxnSpPr>
          <p:spPr bwMode="auto">
            <a:xfrm flipH="1" flipV="1">
              <a:off x="3629117" y="3552345"/>
              <a:ext cx="272960" cy="546715"/>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sp>
          <p:nvSpPr>
            <p:cNvPr id="124" name="TextBox 123"/>
            <p:cNvSpPr txBox="1"/>
            <p:nvPr/>
          </p:nvSpPr>
          <p:spPr bwMode="auto">
            <a:xfrm>
              <a:off x="5177759" y="4099060"/>
              <a:ext cx="839332" cy="424732"/>
            </a:xfrm>
            <a:prstGeom prst="rect">
              <a:avLst/>
            </a:prstGeom>
            <a:noFill/>
            <a:ln w="9525">
              <a:noFill/>
              <a:miter lim="800000"/>
              <a:headEnd/>
              <a:tailEnd/>
            </a:ln>
          </p:spPr>
          <p:txBody>
            <a:bodyPr wrap="none" lIns="45720" tIns="27432" rIns="45720" bIns="27432" rtlCol="0">
              <a:spAutoFit/>
            </a:bodyPr>
            <a:lstStyle/>
            <a:p>
              <a:pPr algn="ctr"/>
              <a:r>
                <a:rPr lang="en-US" sz="1200" b="1" dirty="0" smtClean="0">
                  <a:solidFill>
                    <a:schemeClr val="bg1"/>
                  </a:solidFill>
                  <a:latin typeface="Verdana" pitchFamily="34" charset="0"/>
                </a:rPr>
                <a:t>Radio</a:t>
              </a:r>
            </a:p>
            <a:p>
              <a:pPr algn="ctr"/>
              <a:r>
                <a:rPr lang="en-US" sz="1200" b="1" dirty="0" smtClean="0">
                  <a:solidFill>
                    <a:schemeClr val="bg1"/>
                  </a:solidFill>
                  <a:latin typeface="Verdana" pitchFamily="34" charset="0"/>
                </a:rPr>
                <a:t>Receiver</a:t>
              </a:r>
              <a:endParaRPr lang="en-US" sz="1200" b="1" dirty="0">
                <a:solidFill>
                  <a:schemeClr val="bg1"/>
                </a:solidFill>
                <a:latin typeface="Verdana" pitchFamily="34" charset="0"/>
              </a:endParaRPr>
            </a:p>
          </p:txBody>
        </p:sp>
        <p:cxnSp>
          <p:nvCxnSpPr>
            <p:cNvPr id="125" name="Straight Arrow Connector 124"/>
            <p:cNvCxnSpPr>
              <a:stCxn id="124" idx="0"/>
            </p:cNvCxnSpPr>
            <p:nvPr/>
          </p:nvCxnSpPr>
          <p:spPr bwMode="auto">
            <a:xfrm flipV="1">
              <a:off x="5597425" y="3552345"/>
              <a:ext cx="168897" cy="546715"/>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grpSp>
          <p:nvGrpSpPr>
            <p:cNvPr id="18" name="Group 95"/>
            <p:cNvGrpSpPr>
              <a:grpSpLocks/>
            </p:cNvGrpSpPr>
            <p:nvPr/>
          </p:nvGrpSpPr>
          <p:grpSpPr bwMode="auto">
            <a:xfrm>
              <a:off x="2962767" y="3142749"/>
              <a:ext cx="923325" cy="384809"/>
              <a:chOff x="1673" y="973"/>
              <a:chExt cx="1706" cy="711"/>
            </a:xfrm>
          </p:grpSpPr>
          <p:grpSp>
            <p:nvGrpSpPr>
              <p:cNvPr id="22" name="Group 96"/>
              <p:cNvGrpSpPr>
                <a:grpSpLocks/>
              </p:cNvGrpSpPr>
              <p:nvPr/>
            </p:nvGrpSpPr>
            <p:grpSpPr bwMode="auto">
              <a:xfrm>
                <a:off x="1673" y="973"/>
                <a:ext cx="1706" cy="711"/>
                <a:chOff x="980" y="2010"/>
                <a:chExt cx="2630" cy="1096"/>
              </a:xfrm>
            </p:grpSpPr>
            <p:sp>
              <p:nvSpPr>
                <p:cNvPr id="93" name="AutoShape 97"/>
                <p:cNvSpPr>
                  <a:spLocks noChangeArrowheads="1"/>
                </p:cNvSpPr>
                <p:nvPr/>
              </p:nvSpPr>
              <p:spPr bwMode="auto">
                <a:xfrm>
                  <a:off x="996" y="2022"/>
                  <a:ext cx="2592" cy="1080"/>
                </a:xfrm>
                <a:prstGeom prst="roundRect">
                  <a:avLst>
                    <a:gd name="adj" fmla="val 16667"/>
                  </a:avLst>
                </a:prstGeom>
                <a:solidFill>
                  <a:schemeClr val="bg2"/>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AutoShape 98"/>
                <p:cNvSpPr>
                  <a:spLocks noChangeArrowheads="1"/>
                </p:cNvSpPr>
                <p:nvPr/>
              </p:nvSpPr>
              <p:spPr bwMode="auto">
                <a:xfrm>
                  <a:off x="980" y="2010"/>
                  <a:ext cx="2630" cy="1096"/>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AutoShape 99"/>
              <p:cNvSpPr>
                <a:spLocks noChangeArrowheads="1"/>
              </p:cNvSpPr>
              <p:nvPr/>
            </p:nvSpPr>
            <p:spPr bwMode="auto">
              <a:xfrm>
                <a:off x="2312" y="1123"/>
                <a:ext cx="424" cy="249"/>
              </a:xfrm>
              <a:prstGeom prst="flowChartAlternateProcess">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900"/>
                  <a:t>KWM-2</a:t>
                </a:r>
              </a:p>
            </p:txBody>
          </p:sp>
          <p:sp>
            <p:nvSpPr>
              <p:cNvPr id="24" name="AutoShape 100"/>
              <p:cNvSpPr>
                <a:spLocks noChangeArrowheads="1"/>
              </p:cNvSpPr>
              <p:nvPr/>
            </p:nvSpPr>
            <p:spPr bwMode="auto">
              <a:xfrm>
                <a:off x="2297" y="1162"/>
                <a:ext cx="451" cy="32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01"/>
              <p:cNvSpPr>
                <a:spLocks noChangeShapeType="1"/>
              </p:cNvSpPr>
              <p:nvPr/>
            </p:nvSpPr>
            <p:spPr bwMode="auto">
              <a:xfrm flipH="1">
                <a:off x="2670" y="1349"/>
                <a:ext cx="65"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02"/>
              <p:cNvSpPr>
                <a:spLocks noChangeShapeType="1"/>
              </p:cNvSpPr>
              <p:nvPr/>
            </p:nvSpPr>
            <p:spPr bwMode="auto">
              <a:xfrm>
                <a:off x="2314" y="1353"/>
                <a:ext cx="6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03"/>
              <p:cNvSpPr>
                <a:spLocks noChangeShapeType="1"/>
              </p:cNvSpPr>
              <p:nvPr/>
            </p:nvSpPr>
            <p:spPr bwMode="auto">
              <a:xfrm>
                <a:off x="2736" y="1229"/>
                <a:ext cx="0" cy="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04"/>
              <p:cNvSpPr>
                <a:spLocks noChangeShapeType="1"/>
              </p:cNvSpPr>
              <p:nvPr/>
            </p:nvSpPr>
            <p:spPr bwMode="auto">
              <a:xfrm>
                <a:off x="2312" y="1235"/>
                <a:ext cx="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105"/>
              <p:cNvSpPr>
                <a:spLocks noChangeArrowheads="1"/>
              </p:cNvSpPr>
              <p:nvPr/>
            </p:nvSpPr>
            <p:spPr bwMode="auto">
              <a:xfrm rot="-2287829">
                <a:off x="2615" y="1262"/>
                <a:ext cx="122" cy="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106"/>
              <p:cNvSpPr>
                <a:spLocks noChangeArrowheads="1"/>
              </p:cNvSpPr>
              <p:nvPr/>
            </p:nvSpPr>
            <p:spPr bwMode="auto">
              <a:xfrm rot="-3063548">
                <a:off x="2353" y="1218"/>
                <a:ext cx="35" cy="12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107"/>
              <p:cNvSpPr>
                <a:spLocks noChangeArrowheads="1"/>
              </p:cNvSpPr>
              <p:nvPr/>
            </p:nvSpPr>
            <p:spPr bwMode="auto">
              <a:xfrm>
                <a:off x="2704" y="1246"/>
                <a:ext cx="30" cy="9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108"/>
              <p:cNvSpPr>
                <a:spLocks noChangeArrowheads="1"/>
              </p:cNvSpPr>
              <p:nvPr/>
            </p:nvSpPr>
            <p:spPr bwMode="auto">
              <a:xfrm>
                <a:off x="2314" y="1244"/>
                <a:ext cx="30" cy="8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109"/>
              <p:cNvSpPr>
                <a:spLocks noChangeArrowheads="1"/>
              </p:cNvSpPr>
              <p:nvPr/>
            </p:nvSpPr>
            <p:spPr bwMode="auto">
              <a:xfrm>
                <a:off x="2280" y="1245"/>
                <a:ext cx="30" cy="9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110"/>
              <p:cNvSpPr>
                <a:spLocks noChangeArrowheads="1"/>
              </p:cNvSpPr>
              <p:nvPr/>
            </p:nvSpPr>
            <p:spPr bwMode="auto">
              <a:xfrm>
                <a:off x="2739" y="1244"/>
                <a:ext cx="30" cy="89"/>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111"/>
              <p:cNvSpPr>
                <a:spLocks noChangeArrowheads="1"/>
              </p:cNvSpPr>
              <p:nvPr/>
            </p:nvSpPr>
            <p:spPr bwMode="auto">
              <a:xfrm>
                <a:off x="2328" y="1268"/>
                <a:ext cx="45" cy="6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112"/>
              <p:cNvSpPr>
                <a:spLocks noChangeArrowheads="1"/>
              </p:cNvSpPr>
              <p:nvPr/>
            </p:nvSpPr>
            <p:spPr bwMode="auto">
              <a:xfrm>
                <a:off x="2663" y="1271"/>
                <a:ext cx="60" cy="6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113"/>
              <p:cNvSpPr>
                <a:spLocks noChangeArrowheads="1"/>
              </p:cNvSpPr>
              <p:nvPr/>
            </p:nvSpPr>
            <p:spPr bwMode="auto">
              <a:xfrm>
                <a:off x="2338" y="1294"/>
                <a:ext cx="66" cy="5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114"/>
              <p:cNvSpPr>
                <a:spLocks noChangeArrowheads="1"/>
              </p:cNvSpPr>
              <p:nvPr/>
            </p:nvSpPr>
            <p:spPr bwMode="auto">
              <a:xfrm>
                <a:off x="2596" y="1303"/>
                <a:ext cx="108" cy="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5"/>
              <p:cNvSpPr>
                <a:spLocks noChangeArrowheads="1"/>
              </p:cNvSpPr>
              <p:nvPr/>
            </p:nvSpPr>
            <p:spPr bwMode="auto">
              <a:xfrm>
                <a:off x="2377" y="1313"/>
                <a:ext cx="293" cy="29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16"/>
              <p:cNvSpPr>
                <a:spLocks noChangeArrowheads="1"/>
              </p:cNvSpPr>
              <p:nvPr/>
            </p:nvSpPr>
            <p:spPr bwMode="auto">
              <a:xfrm>
                <a:off x="2415" y="1348"/>
                <a:ext cx="215" cy="218"/>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17"/>
              <p:cNvSpPr>
                <a:spLocks noChangeArrowheads="1"/>
              </p:cNvSpPr>
              <p:nvPr/>
            </p:nvSpPr>
            <p:spPr bwMode="auto">
              <a:xfrm>
                <a:off x="2551" y="1523"/>
                <a:ext cx="91" cy="9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118"/>
              <p:cNvSpPr>
                <a:spLocks noChangeArrowheads="1"/>
              </p:cNvSpPr>
              <p:nvPr/>
            </p:nvSpPr>
            <p:spPr bwMode="auto">
              <a:xfrm rot="-2129821">
                <a:off x="2340" y="1327"/>
                <a:ext cx="68" cy="10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119"/>
              <p:cNvSpPr>
                <a:spLocks noChangeArrowheads="1"/>
              </p:cNvSpPr>
              <p:nvPr/>
            </p:nvSpPr>
            <p:spPr bwMode="auto">
              <a:xfrm rot="2129821" flipH="1">
                <a:off x="2641" y="1324"/>
                <a:ext cx="68" cy="10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120"/>
              <p:cNvSpPr>
                <a:spLocks noChangeShapeType="1"/>
              </p:cNvSpPr>
              <p:nvPr/>
            </p:nvSpPr>
            <p:spPr bwMode="auto">
              <a:xfrm>
                <a:off x="2521" y="1166"/>
                <a:ext cx="0" cy="7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21"/>
              <p:cNvSpPr>
                <a:spLocks noChangeShapeType="1"/>
              </p:cNvSpPr>
              <p:nvPr/>
            </p:nvSpPr>
            <p:spPr bwMode="auto">
              <a:xfrm>
                <a:off x="2386" y="1222"/>
                <a:ext cx="26" cy="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22"/>
              <p:cNvSpPr>
                <a:spLocks noChangeShapeType="1"/>
              </p:cNvSpPr>
              <p:nvPr/>
            </p:nvSpPr>
            <p:spPr bwMode="auto">
              <a:xfrm flipH="1">
                <a:off x="2630" y="1227"/>
                <a:ext cx="26" cy="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23"/>
              <p:cNvSpPr>
                <a:spLocks noChangeShapeType="1"/>
              </p:cNvSpPr>
              <p:nvPr/>
            </p:nvSpPr>
            <p:spPr bwMode="auto">
              <a:xfrm flipH="1">
                <a:off x="2575" y="1189"/>
                <a:ext cx="13" cy="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24"/>
              <p:cNvSpPr>
                <a:spLocks noChangeShapeType="1"/>
              </p:cNvSpPr>
              <p:nvPr/>
            </p:nvSpPr>
            <p:spPr bwMode="auto">
              <a:xfrm>
                <a:off x="2455" y="1189"/>
                <a:ext cx="13" cy="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25"/>
              <p:cNvSpPr>
                <a:spLocks noChangeArrowheads="1"/>
              </p:cNvSpPr>
              <p:nvPr/>
            </p:nvSpPr>
            <p:spPr bwMode="auto">
              <a:xfrm>
                <a:off x="2678" y="1145"/>
                <a:ext cx="32" cy="33"/>
              </a:xfrm>
              <a:prstGeom prst="ellipse">
                <a:avLst/>
              </a:prstGeom>
              <a:solidFill>
                <a:schemeClr val="tx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 name="Group 126"/>
              <p:cNvGrpSpPr>
                <a:grpSpLocks/>
              </p:cNvGrpSpPr>
              <p:nvPr/>
            </p:nvGrpSpPr>
            <p:grpSpPr bwMode="auto">
              <a:xfrm>
                <a:off x="2436" y="1020"/>
                <a:ext cx="164" cy="56"/>
                <a:chOff x="2106" y="2073"/>
                <a:chExt cx="252" cy="87"/>
              </a:xfrm>
            </p:grpSpPr>
            <p:sp>
              <p:nvSpPr>
                <p:cNvPr id="91" name="Oval 127"/>
                <p:cNvSpPr>
                  <a:spLocks noChangeArrowheads="1"/>
                </p:cNvSpPr>
                <p:nvPr/>
              </p:nvSpPr>
              <p:spPr bwMode="auto">
                <a:xfrm>
                  <a:off x="2187" y="2073"/>
                  <a:ext cx="87" cy="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28"/>
                <p:cNvSpPr>
                  <a:spLocks noChangeArrowheads="1"/>
                </p:cNvSpPr>
                <p:nvPr/>
              </p:nvSpPr>
              <p:spPr bwMode="auto">
                <a:xfrm>
                  <a:off x="2106" y="2094"/>
                  <a:ext cx="252" cy="4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 name="Group 129"/>
              <p:cNvGrpSpPr>
                <a:grpSpLocks/>
              </p:cNvGrpSpPr>
              <p:nvPr/>
            </p:nvGrpSpPr>
            <p:grpSpPr bwMode="auto">
              <a:xfrm>
                <a:off x="3072" y="1050"/>
                <a:ext cx="230" cy="218"/>
                <a:chOff x="3136" y="2128"/>
                <a:chExt cx="356" cy="336"/>
              </a:xfrm>
            </p:grpSpPr>
            <p:sp>
              <p:nvSpPr>
                <p:cNvPr id="88" name="AutoShape 130"/>
                <p:cNvSpPr>
                  <a:spLocks noChangeArrowheads="1"/>
                </p:cNvSpPr>
                <p:nvPr/>
              </p:nvSpPr>
              <p:spPr bwMode="auto">
                <a:xfrm>
                  <a:off x="3136" y="2128"/>
                  <a:ext cx="356" cy="336"/>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AutoShape 131"/>
                <p:cNvSpPr>
                  <a:spLocks noChangeArrowheads="1"/>
                </p:cNvSpPr>
                <p:nvPr/>
              </p:nvSpPr>
              <p:spPr bwMode="auto">
                <a:xfrm rot="-5400000">
                  <a:off x="3213" y="2127"/>
                  <a:ext cx="200" cy="258"/>
                </a:xfrm>
                <a:prstGeom prst="flowChartDelay">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132"/>
                <p:cNvSpPr>
                  <a:spLocks noChangeShapeType="1"/>
                </p:cNvSpPr>
                <p:nvPr/>
              </p:nvSpPr>
              <p:spPr bwMode="auto">
                <a:xfrm flipH="1" flipV="1">
                  <a:off x="3212" y="2224"/>
                  <a:ext cx="108" cy="1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133"/>
              <p:cNvGrpSpPr>
                <a:grpSpLocks/>
              </p:cNvGrpSpPr>
              <p:nvPr/>
            </p:nvGrpSpPr>
            <p:grpSpPr bwMode="auto">
              <a:xfrm>
                <a:off x="2849" y="1078"/>
                <a:ext cx="99" cy="161"/>
                <a:chOff x="3816" y="2118"/>
                <a:chExt cx="152" cy="248"/>
              </a:xfrm>
            </p:grpSpPr>
            <p:sp>
              <p:nvSpPr>
                <p:cNvPr id="83" name="Oval 134"/>
                <p:cNvSpPr>
                  <a:spLocks noChangeArrowheads="1"/>
                </p:cNvSpPr>
                <p:nvPr/>
              </p:nvSpPr>
              <p:spPr bwMode="auto">
                <a:xfrm>
                  <a:off x="3816" y="2164"/>
                  <a:ext cx="152" cy="15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135"/>
                <p:cNvSpPr>
                  <a:spLocks noChangeArrowheads="1"/>
                </p:cNvSpPr>
                <p:nvPr/>
              </p:nvSpPr>
              <p:spPr bwMode="auto">
                <a:xfrm>
                  <a:off x="3839" y="2189"/>
                  <a:ext cx="104" cy="10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AutoShape 136"/>
                <p:cNvSpPr>
                  <a:spLocks noChangeArrowheads="1"/>
                </p:cNvSpPr>
                <p:nvPr/>
              </p:nvSpPr>
              <p:spPr bwMode="auto">
                <a:xfrm rot="977017">
                  <a:off x="3899" y="2118"/>
                  <a:ext cx="47" cy="7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137"/>
                <p:cNvSpPr>
                  <a:spLocks noChangeShapeType="1"/>
                </p:cNvSpPr>
                <p:nvPr/>
              </p:nvSpPr>
              <p:spPr bwMode="auto">
                <a:xfrm>
                  <a:off x="3912" y="2307"/>
                  <a:ext cx="11" cy="3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138"/>
                <p:cNvSpPr>
                  <a:spLocks noChangeShapeType="1"/>
                </p:cNvSpPr>
                <p:nvPr/>
              </p:nvSpPr>
              <p:spPr bwMode="auto">
                <a:xfrm>
                  <a:off x="3919" y="2330"/>
                  <a:ext cx="12" cy="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 name="Group 139"/>
              <p:cNvGrpSpPr>
                <a:grpSpLocks/>
              </p:cNvGrpSpPr>
              <p:nvPr/>
            </p:nvGrpSpPr>
            <p:grpSpPr bwMode="auto">
              <a:xfrm>
                <a:off x="2060" y="1087"/>
                <a:ext cx="98" cy="129"/>
                <a:chOff x="1576" y="2186"/>
                <a:chExt cx="152" cy="198"/>
              </a:xfrm>
            </p:grpSpPr>
            <p:sp>
              <p:nvSpPr>
                <p:cNvPr id="80" name="Oval 140"/>
                <p:cNvSpPr>
                  <a:spLocks noChangeArrowheads="1"/>
                </p:cNvSpPr>
                <p:nvPr/>
              </p:nvSpPr>
              <p:spPr bwMode="auto">
                <a:xfrm>
                  <a:off x="1576" y="2232"/>
                  <a:ext cx="152" cy="15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141"/>
                <p:cNvSpPr>
                  <a:spLocks noChangeArrowheads="1"/>
                </p:cNvSpPr>
                <p:nvPr/>
              </p:nvSpPr>
              <p:spPr bwMode="auto">
                <a:xfrm>
                  <a:off x="1599" y="2257"/>
                  <a:ext cx="104" cy="10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AutoShape 142"/>
                <p:cNvSpPr>
                  <a:spLocks noChangeArrowheads="1"/>
                </p:cNvSpPr>
                <p:nvPr/>
              </p:nvSpPr>
              <p:spPr bwMode="auto">
                <a:xfrm rot="977017">
                  <a:off x="1659" y="2186"/>
                  <a:ext cx="47" cy="7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 name="Group 143"/>
              <p:cNvGrpSpPr>
                <a:grpSpLocks/>
              </p:cNvGrpSpPr>
              <p:nvPr/>
            </p:nvGrpSpPr>
            <p:grpSpPr bwMode="auto">
              <a:xfrm>
                <a:off x="1790" y="1099"/>
                <a:ext cx="119" cy="119"/>
                <a:chOff x="1160" y="2204"/>
                <a:chExt cx="184" cy="184"/>
              </a:xfrm>
            </p:grpSpPr>
            <p:sp>
              <p:nvSpPr>
                <p:cNvPr id="78" name="Oval 144"/>
                <p:cNvSpPr>
                  <a:spLocks noChangeArrowheads="1"/>
                </p:cNvSpPr>
                <p:nvPr/>
              </p:nvSpPr>
              <p:spPr bwMode="auto">
                <a:xfrm>
                  <a:off x="1160" y="2204"/>
                  <a:ext cx="184" cy="18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45"/>
                <p:cNvSpPr>
                  <a:spLocks noChangeShapeType="1"/>
                </p:cNvSpPr>
                <p:nvPr/>
              </p:nvSpPr>
              <p:spPr bwMode="auto">
                <a:xfrm flipH="1" flipV="1">
                  <a:off x="1198" y="2222"/>
                  <a:ext cx="54" cy="7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 name="Group 146"/>
              <p:cNvGrpSpPr>
                <a:grpSpLocks/>
              </p:cNvGrpSpPr>
              <p:nvPr/>
            </p:nvGrpSpPr>
            <p:grpSpPr bwMode="auto">
              <a:xfrm>
                <a:off x="1795" y="1316"/>
                <a:ext cx="100" cy="99"/>
                <a:chOff x="1184" y="2566"/>
                <a:chExt cx="154" cy="154"/>
              </a:xfrm>
            </p:grpSpPr>
            <p:sp>
              <p:nvSpPr>
                <p:cNvPr id="76" name="Oval 147"/>
                <p:cNvSpPr>
                  <a:spLocks noChangeArrowheads="1"/>
                </p:cNvSpPr>
                <p:nvPr/>
              </p:nvSpPr>
              <p:spPr bwMode="auto">
                <a:xfrm>
                  <a:off x="1184" y="2566"/>
                  <a:ext cx="154"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48"/>
                <p:cNvSpPr>
                  <a:spLocks noChangeShapeType="1"/>
                </p:cNvSpPr>
                <p:nvPr/>
              </p:nvSpPr>
              <p:spPr bwMode="auto">
                <a:xfrm flipH="1" flipV="1">
                  <a:off x="1206" y="2584"/>
                  <a:ext cx="58" cy="6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 name="Group 149"/>
              <p:cNvGrpSpPr>
                <a:grpSpLocks/>
              </p:cNvGrpSpPr>
              <p:nvPr/>
            </p:nvGrpSpPr>
            <p:grpSpPr bwMode="auto">
              <a:xfrm>
                <a:off x="2049" y="1492"/>
                <a:ext cx="100" cy="100"/>
                <a:chOff x="1184" y="2566"/>
                <a:chExt cx="154" cy="154"/>
              </a:xfrm>
            </p:grpSpPr>
            <p:sp>
              <p:nvSpPr>
                <p:cNvPr id="74" name="Oval 150"/>
                <p:cNvSpPr>
                  <a:spLocks noChangeArrowheads="1"/>
                </p:cNvSpPr>
                <p:nvPr/>
              </p:nvSpPr>
              <p:spPr bwMode="auto">
                <a:xfrm>
                  <a:off x="1184" y="2566"/>
                  <a:ext cx="154"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151"/>
                <p:cNvSpPr>
                  <a:spLocks noChangeShapeType="1"/>
                </p:cNvSpPr>
                <p:nvPr/>
              </p:nvSpPr>
              <p:spPr bwMode="auto">
                <a:xfrm flipH="1" flipV="1">
                  <a:off x="1206" y="2584"/>
                  <a:ext cx="58" cy="6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 name="Group 152"/>
              <p:cNvGrpSpPr>
                <a:grpSpLocks/>
              </p:cNvGrpSpPr>
              <p:nvPr/>
            </p:nvGrpSpPr>
            <p:grpSpPr bwMode="auto">
              <a:xfrm>
                <a:off x="2856" y="1313"/>
                <a:ext cx="100" cy="100"/>
                <a:chOff x="1184" y="2566"/>
                <a:chExt cx="154" cy="154"/>
              </a:xfrm>
            </p:grpSpPr>
            <p:sp>
              <p:nvSpPr>
                <p:cNvPr id="72" name="Oval 153"/>
                <p:cNvSpPr>
                  <a:spLocks noChangeArrowheads="1"/>
                </p:cNvSpPr>
                <p:nvPr/>
              </p:nvSpPr>
              <p:spPr bwMode="auto">
                <a:xfrm>
                  <a:off x="1184" y="2566"/>
                  <a:ext cx="154"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54"/>
                <p:cNvSpPr>
                  <a:spLocks noChangeShapeType="1"/>
                </p:cNvSpPr>
                <p:nvPr/>
              </p:nvSpPr>
              <p:spPr bwMode="auto">
                <a:xfrm flipH="1" flipV="1">
                  <a:off x="1206" y="2584"/>
                  <a:ext cx="58" cy="6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 name="Group 155"/>
              <p:cNvGrpSpPr>
                <a:grpSpLocks/>
              </p:cNvGrpSpPr>
              <p:nvPr/>
            </p:nvGrpSpPr>
            <p:grpSpPr bwMode="auto">
              <a:xfrm>
                <a:off x="2854" y="1489"/>
                <a:ext cx="99" cy="100"/>
                <a:chOff x="1184" y="2566"/>
                <a:chExt cx="154" cy="154"/>
              </a:xfrm>
            </p:grpSpPr>
            <p:sp>
              <p:nvSpPr>
                <p:cNvPr id="70" name="Oval 156"/>
                <p:cNvSpPr>
                  <a:spLocks noChangeArrowheads="1"/>
                </p:cNvSpPr>
                <p:nvPr/>
              </p:nvSpPr>
              <p:spPr bwMode="auto">
                <a:xfrm>
                  <a:off x="1184" y="2566"/>
                  <a:ext cx="154"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57"/>
                <p:cNvSpPr>
                  <a:spLocks noChangeShapeType="1"/>
                </p:cNvSpPr>
                <p:nvPr/>
              </p:nvSpPr>
              <p:spPr bwMode="auto">
                <a:xfrm flipH="1" flipV="1">
                  <a:off x="1206" y="2584"/>
                  <a:ext cx="58" cy="6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 name="Group 158"/>
              <p:cNvGrpSpPr>
                <a:grpSpLocks/>
              </p:cNvGrpSpPr>
              <p:nvPr/>
            </p:nvGrpSpPr>
            <p:grpSpPr bwMode="auto">
              <a:xfrm>
                <a:off x="3030" y="1492"/>
                <a:ext cx="100" cy="100"/>
                <a:chOff x="1184" y="2566"/>
                <a:chExt cx="154" cy="154"/>
              </a:xfrm>
            </p:grpSpPr>
            <p:sp>
              <p:nvSpPr>
                <p:cNvPr id="68" name="Oval 159"/>
                <p:cNvSpPr>
                  <a:spLocks noChangeArrowheads="1"/>
                </p:cNvSpPr>
                <p:nvPr/>
              </p:nvSpPr>
              <p:spPr bwMode="auto">
                <a:xfrm>
                  <a:off x="1184" y="2566"/>
                  <a:ext cx="154"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60"/>
                <p:cNvSpPr>
                  <a:spLocks noChangeShapeType="1"/>
                </p:cNvSpPr>
                <p:nvPr/>
              </p:nvSpPr>
              <p:spPr bwMode="auto">
                <a:xfrm flipH="1" flipV="1">
                  <a:off x="1206" y="2584"/>
                  <a:ext cx="58" cy="6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 name="Line 161"/>
              <p:cNvSpPr>
                <a:spLocks noChangeShapeType="1"/>
              </p:cNvSpPr>
              <p:nvPr/>
            </p:nvSpPr>
            <p:spPr bwMode="auto">
              <a:xfrm>
                <a:off x="3069" y="1364"/>
                <a:ext cx="19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162"/>
              <p:cNvSpPr>
                <a:spLocks noChangeArrowheads="1"/>
              </p:cNvSpPr>
              <p:nvPr/>
            </p:nvSpPr>
            <p:spPr bwMode="auto">
              <a:xfrm>
                <a:off x="3082" y="1335"/>
                <a:ext cx="57" cy="6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3"/>
              <p:cNvGrpSpPr>
                <a:grpSpLocks/>
              </p:cNvGrpSpPr>
              <p:nvPr/>
            </p:nvGrpSpPr>
            <p:grpSpPr bwMode="auto">
              <a:xfrm>
                <a:off x="3221" y="1521"/>
                <a:ext cx="50" cy="49"/>
                <a:chOff x="3364" y="2880"/>
                <a:chExt cx="76" cy="76"/>
              </a:xfrm>
            </p:grpSpPr>
            <p:sp>
              <p:nvSpPr>
                <p:cNvPr id="66" name="Oval 164"/>
                <p:cNvSpPr>
                  <a:spLocks noChangeArrowheads="1"/>
                </p:cNvSpPr>
                <p:nvPr/>
              </p:nvSpPr>
              <p:spPr bwMode="auto">
                <a:xfrm>
                  <a:off x="3364" y="2880"/>
                  <a:ext cx="76" cy="76"/>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165"/>
                <p:cNvSpPr>
                  <a:spLocks noChangeArrowheads="1"/>
                </p:cNvSpPr>
                <p:nvPr/>
              </p:nvSpPr>
              <p:spPr bwMode="auto">
                <a:xfrm>
                  <a:off x="3379" y="2894"/>
                  <a:ext cx="47"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 name="Group 166"/>
              <p:cNvGrpSpPr>
                <a:grpSpLocks/>
              </p:cNvGrpSpPr>
              <p:nvPr/>
            </p:nvGrpSpPr>
            <p:grpSpPr bwMode="auto">
              <a:xfrm>
                <a:off x="1809" y="1532"/>
                <a:ext cx="49" cy="50"/>
                <a:chOff x="3364" y="2880"/>
                <a:chExt cx="76" cy="76"/>
              </a:xfrm>
            </p:grpSpPr>
            <p:sp>
              <p:nvSpPr>
                <p:cNvPr id="64" name="Oval 167"/>
                <p:cNvSpPr>
                  <a:spLocks noChangeArrowheads="1"/>
                </p:cNvSpPr>
                <p:nvPr/>
              </p:nvSpPr>
              <p:spPr bwMode="auto">
                <a:xfrm>
                  <a:off x="3364" y="2880"/>
                  <a:ext cx="76" cy="76"/>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168"/>
                <p:cNvSpPr>
                  <a:spLocks noChangeArrowheads="1"/>
                </p:cNvSpPr>
                <p:nvPr/>
              </p:nvSpPr>
              <p:spPr bwMode="auto">
                <a:xfrm>
                  <a:off x="3379" y="2894"/>
                  <a:ext cx="47"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182" name="Group 7181"/>
            <p:cNvGrpSpPr/>
            <p:nvPr/>
          </p:nvGrpSpPr>
          <p:grpSpPr>
            <a:xfrm>
              <a:off x="5543517" y="3152751"/>
              <a:ext cx="847949" cy="378619"/>
              <a:chOff x="7277099" y="3278981"/>
              <a:chExt cx="1023938" cy="457200"/>
            </a:xfrm>
          </p:grpSpPr>
          <p:sp>
            <p:nvSpPr>
              <p:cNvPr id="7181" name="Rectangle 7180"/>
              <p:cNvSpPr/>
              <p:nvPr/>
            </p:nvSpPr>
            <p:spPr bwMode="auto">
              <a:xfrm>
                <a:off x="7277099" y="3278981"/>
                <a:ext cx="1023938"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10" name="Picture 77" descr="K2 High Res Draw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8191" y="3304008"/>
                <a:ext cx="983796" cy="41051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171" name="Group 7170"/>
          <p:cNvGrpSpPr/>
          <p:nvPr/>
        </p:nvGrpSpPr>
        <p:grpSpPr>
          <a:xfrm>
            <a:off x="6459861" y="2918827"/>
            <a:ext cx="1105254" cy="859423"/>
            <a:chOff x="6669619" y="2687551"/>
            <a:chExt cx="1433418" cy="1114597"/>
          </a:xfrm>
        </p:grpSpPr>
        <p:sp>
          <p:nvSpPr>
            <p:cNvPr id="197" name="Arc 196"/>
            <p:cNvSpPr>
              <a:spLocks noChangeAspect="1"/>
            </p:cNvSpPr>
            <p:nvPr/>
          </p:nvSpPr>
          <p:spPr bwMode="auto">
            <a:xfrm rot="2700000">
              <a:off x="6669619" y="2762700"/>
              <a:ext cx="962831" cy="962831"/>
            </a:xfrm>
            <a:prstGeom prst="arc">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8" name="Arc 197"/>
            <p:cNvSpPr>
              <a:spLocks noChangeAspect="1"/>
            </p:cNvSpPr>
            <p:nvPr/>
          </p:nvSpPr>
          <p:spPr bwMode="auto">
            <a:xfrm rot="2700000">
              <a:off x="6772506" y="2738454"/>
              <a:ext cx="1010973" cy="1010973"/>
            </a:xfrm>
            <a:prstGeom prst="arc">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9" name="Arc 198"/>
            <p:cNvSpPr>
              <a:spLocks noChangeAspect="1"/>
            </p:cNvSpPr>
            <p:nvPr/>
          </p:nvSpPr>
          <p:spPr bwMode="auto">
            <a:xfrm rot="2700000">
              <a:off x="6883622" y="2714041"/>
              <a:ext cx="1061522" cy="1061524"/>
            </a:xfrm>
            <a:prstGeom prst="arc">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0" name="Arc 199"/>
            <p:cNvSpPr>
              <a:spLocks noChangeAspect="1"/>
            </p:cNvSpPr>
            <p:nvPr/>
          </p:nvSpPr>
          <p:spPr bwMode="auto">
            <a:xfrm rot="2700000">
              <a:off x="6988440" y="2687551"/>
              <a:ext cx="1114597" cy="1114597"/>
            </a:xfrm>
            <a:prstGeom prst="arc">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7176" name="Group 7175"/>
          <p:cNvGrpSpPr/>
          <p:nvPr/>
        </p:nvGrpSpPr>
        <p:grpSpPr>
          <a:xfrm>
            <a:off x="6183605" y="1358869"/>
            <a:ext cx="1165115" cy="734545"/>
            <a:chOff x="6267252" y="1264119"/>
            <a:chExt cx="1165115" cy="734545"/>
          </a:xfrm>
        </p:grpSpPr>
        <p:sp>
          <p:nvSpPr>
            <p:cNvPr id="201" name="TextBox 200"/>
            <p:cNvSpPr txBox="1"/>
            <p:nvPr/>
          </p:nvSpPr>
          <p:spPr bwMode="auto">
            <a:xfrm>
              <a:off x="6503267" y="1573932"/>
              <a:ext cx="929100" cy="424732"/>
            </a:xfrm>
            <a:prstGeom prst="rect">
              <a:avLst/>
            </a:prstGeom>
            <a:noFill/>
            <a:ln w="9525">
              <a:noFill/>
              <a:miter lim="800000"/>
              <a:headEnd/>
              <a:tailEnd/>
            </a:ln>
          </p:spPr>
          <p:txBody>
            <a:bodyPr wrap="none" lIns="45720" tIns="27432" rIns="45720" bIns="27432" rtlCol="0">
              <a:spAutoFit/>
            </a:bodyPr>
            <a:lstStyle/>
            <a:p>
              <a:pPr algn="r"/>
              <a:r>
                <a:rPr lang="en-US" sz="1200" b="1" dirty="0" smtClean="0">
                  <a:solidFill>
                    <a:schemeClr val="bg1"/>
                  </a:solidFill>
                  <a:latin typeface="Verdana" pitchFamily="34" charset="0"/>
                </a:rPr>
                <a:t>Receiving</a:t>
              </a:r>
            </a:p>
            <a:p>
              <a:pPr algn="ctr"/>
              <a:r>
                <a:rPr lang="en-US" sz="1200" b="1" dirty="0" smtClean="0">
                  <a:solidFill>
                    <a:schemeClr val="bg1"/>
                  </a:solidFill>
                  <a:latin typeface="Verdana" pitchFamily="34" charset="0"/>
                </a:rPr>
                <a:t>Antenna</a:t>
              </a:r>
              <a:endParaRPr lang="en-US" sz="1200" b="1" dirty="0">
                <a:solidFill>
                  <a:schemeClr val="bg1"/>
                </a:solidFill>
                <a:latin typeface="Verdana" pitchFamily="34" charset="0"/>
              </a:endParaRPr>
            </a:p>
          </p:txBody>
        </p:sp>
        <p:cxnSp>
          <p:nvCxnSpPr>
            <p:cNvPr id="202" name="Straight Arrow Connector 201"/>
            <p:cNvCxnSpPr/>
            <p:nvPr/>
          </p:nvCxnSpPr>
          <p:spPr bwMode="auto">
            <a:xfrm flipH="1" flipV="1">
              <a:off x="6267252" y="1264119"/>
              <a:ext cx="350118" cy="283944"/>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grpSp>
      <p:grpSp>
        <p:nvGrpSpPr>
          <p:cNvPr id="7180" name="Group 7179"/>
          <p:cNvGrpSpPr/>
          <p:nvPr/>
        </p:nvGrpSpPr>
        <p:grpSpPr>
          <a:xfrm>
            <a:off x="6239195" y="3177552"/>
            <a:ext cx="485999" cy="322349"/>
            <a:chOff x="6617660" y="3430501"/>
            <a:chExt cx="485999" cy="322349"/>
          </a:xfrm>
        </p:grpSpPr>
        <p:sp>
          <p:nvSpPr>
            <p:cNvPr id="204" name="Arc 203"/>
            <p:cNvSpPr>
              <a:spLocks noChangeAspect="1"/>
            </p:cNvSpPr>
            <p:nvPr/>
          </p:nvSpPr>
          <p:spPr bwMode="auto">
            <a:xfrm rot="2700000">
              <a:off x="6617660" y="3452235"/>
              <a:ext cx="278457" cy="278457"/>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5" name="Arc 204"/>
            <p:cNvSpPr>
              <a:spLocks noChangeAspect="1"/>
            </p:cNvSpPr>
            <p:nvPr/>
          </p:nvSpPr>
          <p:spPr bwMode="auto">
            <a:xfrm rot="2700000">
              <a:off x="6671231" y="3445223"/>
              <a:ext cx="292380" cy="292380"/>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6" name="Arc 205"/>
            <p:cNvSpPr>
              <a:spLocks noChangeAspect="1"/>
            </p:cNvSpPr>
            <p:nvPr/>
          </p:nvSpPr>
          <p:spPr bwMode="auto">
            <a:xfrm rot="2700000">
              <a:off x="6727181" y="3438162"/>
              <a:ext cx="306999" cy="307000"/>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7" name="Arc 206"/>
            <p:cNvSpPr>
              <a:spLocks noChangeAspect="1"/>
            </p:cNvSpPr>
            <p:nvPr/>
          </p:nvSpPr>
          <p:spPr bwMode="auto">
            <a:xfrm rot="2700000">
              <a:off x="6781310" y="3430501"/>
              <a:ext cx="322349" cy="322349"/>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08" name="Group 207"/>
          <p:cNvGrpSpPr/>
          <p:nvPr/>
        </p:nvGrpSpPr>
        <p:grpSpPr>
          <a:xfrm>
            <a:off x="2391094" y="3178425"/>
            <a:ext cx="485999" cy="322349"/>
            <a:chOff x="6617660" y="3430501"/>
            <a:chExt cx="485999" cy="322349"/>
          </a:xfrm>
        </p:grpSpPr>
        <p:sp>
          <p:nvSpPr>
            <p:cNvPr id="209" name="Arc 208"/>
            <p:cNvSpPr>
              <a:spLocks noChangeAspect="1"/>
            </p:cNvSpPr>
            <p:nvPr/>
          </p:nvSpPr>
          <p:spPr bwMode="auto">
            <a:xfrm rot="2700000">
              <a:off x="6617660" y="3452235"/>
              <a:ext cx="278457" cy="278457"/>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0" name="Arc 209"/>
            <p:cNvSpPr>
              <a:spLocks noChangeAspect="1"/>
            </p:cNvSpPr>
            <p:nvPr/>
          </p:nvSpPr>
          <p:spPr bwMode="auto">
            <a:xfrm rot="2700000">
              <a:off x="6671231" y="3445223"/>
              <a:ext cx="292380" cy="292380"/>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1" name="Arc 210"/>
            <p:cNvSpPr>
              <a:spLocks noChangeAspect="1"/>
            </p:cNvSpPr>
            <p:nvPr/>
          </p:nvSpPr>
          <p:spPr bwMode="auto">
            <a:xfrm rot="2700000">
              <a:off x="6727181" y="3438162"/>
              <a:ext cx="306999" cy="307000"/>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2" name="Arc 211"/>
            <p:cNvSpPr>
              <a:spLocks noChangeAspect="1"/>
            </p:cNvSpPr>
            <p:nvPr/>
          </p:nvSpPr>
          <p:spPr bwMode="auto">
            <a:xfrm rot="2700000">
              <a:off x="6781310" y="3430501"/>
              <a:ext cx="322349" cy="322349"/>
            </a:xfrm>
            <a:prstGeom prst="arc">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13" name="Group 212"/>
          <p:cNvGrpSpPr/>
          <p:nvPr/>
        </p:nvGrpSpPr>
        <p:grpSpPr>
          <a:xfrm rot="10800000">
            <a:off x="977288" y="896659"/>
            <a:ext cx="2576010" cy="849873"/>
            <a:chOff x="3381064" y="802692"/>
            <a:chExt cx="2576010" cy="849873"/>
          </a:xfrm>
        </p:grpSpPr>
        <p:sp>
          <p:nvSpPr>
            <p:cNvPr id="214" name="Arc 213"/>
            <p:cNvSpPr/>
            <p:nvPr/>
          </p:nvSpPr>
          <p:spPr bwMode="auto">
            <a:xfrm rot="2700000">
              <a:off x="3381064" y="988979"/>
              <a:ext cx="473242" cy="47324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15" name="Arc 214"/>
            <p:cNvSpPr>
              <a:spLocks noChangeAspect="1"/>
            </p:cNvSpPr>
            <p:nvPr/>
          </p:nvSpPr>
          <p:spPr bwMode="auto">
            <a:xfrm rot="2700000">
              <a:off x="3469176" y="977071"/>
              <a:ext cx="496904" cy="496904"/>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6" name="Arc 215"/>
            <p:cNvSpPr>
              <a:spLocks noChangeAspect="1"/>
            </p:cNvSpPr>
            <p:nvPr/>
          </p:nvSpPr>
          <p:spPr bwMode="auto">
            <a:xfrm rot="2700000">
              <a:off x="3563926" y="963167"/>
              <a:ext cx="521749" cy="52174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7" name="Arc 216"/>
            <p:cNvSpPr>
              <a:spLocks noChangeAspect="1"/>
            </p:cNvSpPr>
            <p:nvPr/>
          </p:nvSpPr>
          <p:spPr bwMode="auto">
            <a:xfrm rot="2700000">
              <a:off x="3660424" y="951916"/>
              <a:ext cx="547836" cy="547836"/>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8" name="Arc 217"/>
            <p:cNvSpPr>
              <a:spLocks noChangeAspect="1"/>
            </p:cNvSpPr>
            <p:nvPr/>
          </p:nvSpPr>
          <p:spPr bwMode="auto">
            <a:xfrm rot="2700000">
              <a:off x="3756270" y="938558"/>
              <a:ext cx="575228" cy="57522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9" name="Arc 218"/>
            <p:cNvSpPr>
              <a:spLocks noChangeAspect="1"/>
            </p:cNvSpPr>
            <p:nvPr/>
          </p:nvSpPr>
          <p:spPr bwMode="auto">
            <a:xfrm rot="2700000">
              <a:off x="3863337" y="923100"/>
              <a:ext cx="603989" cy="60398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0" name="Arc 219"/>
            <p:cNvSpPr>
              <a:spLocks noChangeAspect="1"/>
            </p:cNvSpPr>
            <p:nvPr/>
          </p:nvSpPr>
          <p:spPr bwMode="auto">
            <a:xfrm rot="2700000">
              <a:off x="4003018" y="907941"/>
              <a:ext cx="634188" cy="63418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1" name="Arc 220"/>
            <p:cNvSpPr>
              <a:spLocks noChangeAspect="1"/>
            </p:cNvSpPr>
            <p:nvPr/>
          </p:nvSpPr>
          <p:spPr bwMode="auto">
            <a:xfrm rot="2700000">
              <a:off x="4151469" y="890712"/>
              <a:ext cx="665897" cy="665897"/>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2" name="Arc 221"/>
            <p:cNvSpPr>
              <a:spLocks noChangeAspect="1"/>
            </p:cNvSpPr>
            <p:nvPr/>
          </p:nvSpPr>
          <p:spPr bwMode="auto">
            <a:xfrm rot="2700000">
              <a:off x="4303888" y="876191"/>
              <a:ext cx="699192" cy="69919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3" name="Arc 222"/>
            <p:cNvSpPr>
              <a:spLocks noChangeAspect="1"/>
            </p:cNvSpPr>
            <p:nvPr/>
          </p:nvSpPr>
          <p:spPr bwMode="auto">
            <a:xfrm rot="2700000">
              <a:off x="4474523" y="859637"/>
              <a:ext cx="734152" cy="73415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4" name="Arc 223"/>
            <p:cNvSpPr>
              <a:spLocks noChangeAspect="1"/>
            </p:cNvSpPr>
            <p:nvPr/>
          </p:nvSpPr>
          <p:spPr bwMode="auto">
            <a:xfrm rot="2700000">
              <a:off x="4668094" y="841064"/>
              <a:ext cx="770860" cy="770860"/>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5" name="Arc 224"/>
            <p:cNvSpPr>
              <a:spLocks noChangeAspect="1"/>
            </p:cNvSpPr>
            <p:nvPr/>
          </p:nvSpPr>
          <p:spPr bwMode="auto">
            <a:xfrm rot="2700000">
              <a:off x="4891701" y="822868"/>
              <a:ext cx="809403" cy="80940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6" name="Arc 225"/>
            <p:cNvSpPr>
              <a:spLocks noChangeAspect="1"/>
            </p:cNvSpPr>
            <p:nvPr/>
          </p:nvSpPr>
          <p:spPr bwMode="auto">
            <a:xfrm rot="2700000">
              <a:off x="5107201" y="802692"/>
              <a:ext cx="849873" cy="84987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1027" name="Picture 3" descr="C:\Users\WA7URV\AppData\Local\Microsoft\Windows\Temporary Internet Files\Content.IE5\GYZ6SM2F\140866993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9090" y="2999534"/>
            <a:ext cx="987380" cy="715851"/>
          </a:xfrm>
          <a:prstGeom prst="rect">
            <a:avLst/>
          </a:prstGeom>
          <a:noFill/>
          <a:extLst>
            <a:ext uri="{909E8E84-426E-40dd-AFC4-6F175D3DCCD1}">
              <a14:hiddenFill xmlns:a14="http://schemas.microsoft.com/office/drawing/2010/main">
                <a:solidFill>
                  <a:srgbClr val="FFFFFF"/>
                </a:solidFill>
              </a14:hiddenFill>
            </a:ext>
          </a:extLst>
        </p:spPr>
      </p:pic>
      <p:grpSp>
        <p:nvGrpSpPr>
          <p:cNvPr id="227" name="Group 226"/>
          <p:cNvGrpSpPr/>
          <p:nvPr/>
        </p:nvGrpSpPr>
        <p:grpSpPr>
          <a:xfrm rot="20532697">
            <a:off x="3233918" y="414842"/>
            <a:ext cx="2576010" cy="849873"/>
            <a:chOff x="3381064" y="802692"/>
            <a:chExt cx="2576010" cy="849873"/>
          </a:xfrm>
        </p:grpSpPr>
        <p:sp>
          <p:nvSpPr>
            <p:cNvPr id="228" name="Arc 227"/>
            <p:cNvSpPr/>
            <p:nvPr/>
          </p:nvSpPr>
          <p:spPr bwMode="auto">
            <a:xfrm rot="2700000">
              <a:off x="3381064" y="988979"/>
              <a:ext cx="473242" cy="47324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29" name="Arc 228"/>
            <p:cNvSpPr>
              <a:spLocks noChangeAspect="1"/>
            </p:cNvSpPr>
            <p:nvPr/>
          </p:nvSpPr>
          <p:spPr bwMode="auto">
            <a:xfrm rot="2700000">
              <a:off x="3469176" y="977071"/>
              <a:ext cx="496904" cy="496904"/>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0" name="Arc 229"/>
            <p:cNvSpPr>
              <a:spLocks noChangeAspect="1"/>
            </p:cNvSpPr>
            <p:nvPr/>
          </p:nvSpPr>
          <p:spPr bwMode="auto">
            <a:xfrm rot="2700000">
              <a:off x="3563926" y="963167"/>
              <a:ext cx="521749" cy="52174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1" name="Arc 230"/>
            <p:cNvSpPr>
              <a:spLocks noChangeAspect="1"/>
            </p:cNvSpPr>
            <p:nvPr/>
          </p:nvSpPr>
          <p:spPr bwMode="auto">
            <a:xfrm rot="2700000">
              <a:off x="3660424" y="951916"/>
              <a:ext cx="547836" cy="547836"/>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 name="Arc 231"/>
            <p:cNvSpPr>
              <a:spLocks noChangeAspect="1"/>
            </p:cNvSpPr>
            <p:nvPr/>
          </p:nvSpPr>
          <p:spPr bwMode="auto">
            <a:xfrm rot="2700000">
              <a:off x="3756270" y="938558"/>
              <a:ext cx="575228" cy="57522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 name="Arc 232"/>
            <p:cNvSpPr>
              <a:spLocks noChangeAspect="1"/>
            </p:cNvSpPr>
            <p:nvPr/>
          </p:nvSpPr>
          <p:spPr bwMode="auto">
            <a:xfrm rot="2700000">
              <a:off x="3863337" y="923100"/>
              <a:ext cx="603989" cy="60398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4" name="Arc 233"/>
            <p:cNvSpPr>
              <a:spLocks noChangeAspect="1"/>
            </p:cNvSpPr>
            <p:nvPr/>
          </p:nvSpPr>
          <p:spPr bwMode="auto">
            <a:xfrm rot="2700000">
              <a:off x="4003018" y="907941"/>
              <a:ext cx="634188" cy="63418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5" name="Arc 234"/>
            <p:cNvSpPr>
              <a:spLocks noChangeAspect="1"/>
            </p:cNvSpPr>
            <p:nvPr/>
          </p:nvSpPr>
          <p:spPr bwMode="auto">
            <a:xfrm rot="2700000">
              <a:off x="4151469" y="890712"/>
              <a:ext cx="665897" cy="665897"/>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6" name="Arc 235"/>
            <p:cNvSpPr>
              <a:spLocks noChangeAspect="1"/>
            </p:cNvSpPr>
            <p:nvPr/>
          </p:nvSpPr>
          <p:spPr bwMode="auto">
            <a:xfrm rot="2700000">
              <a:off x="4303888" y="876191"/>
              <a:ext cx="699192" cy="69919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 name="Arc 236"/>
            <p:cNvSpPr>
              <a:spLocks noChangeAspect="1"/>
            </p:cNvSpPr>
            <p:nvPr/>
          </p:nvSpPr>
          <p:spPr bwMode="auto">
            <a:xfrm rot="2700000">
              <a:off x="4474523" y="859637"/>
              <a:ext cx="734152" cy="73415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8" name="Arc 237"/>
            <p:cNvSpPr>
              <a:spLocks noChangeAspect="1"/>
            </p:cNvSpPr>
            <p:nvPr/>
          </p:nvSpPr>
          <p:spPr bwMode="auto">
            <a:xfrm rot="2700000">
              <a:off x="4668094" y="841064"/>
              <a:ext cx="770860" cy="770860"/>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9" name="Arc 238"/>
            <p:cNvSpPr>
              <a:spLocks noChangeAspect="1"/>
            </p:cNvSpPr>
            <p:nvPr/>
          </p:nvSpPr>
          <p:spPr bwMode="auto">
            <a:xfrm rot="2700000">
              <a:off x="4891701" y="822868"/>
              <a:ext cx="809403" cy="80940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 name="Arc 239"/>
            <p:cNvSpPr>
              <a:spLocks noChangeAspect="1"/>
            </p:cNvSpPr>
            <p:nvPr/>
          </p:nvSpPr>
          <p:spPr bwMode="auto">
            <a:xfrm rot="2700000">
              <a:off x="5107201" y="802692"/>
              <a:ext cx="849873" cy="84987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41" name="Group 240"/>
          <p:cNvGrpSpPr/>
          <p:nvPr/>
        </p:nvGrpSpPr>
        <p:grpSpPr>
          <a:xfrm rot="1067303" flipH="1">
            <a:off x="1049518" y="414842"/>
            <a:ext cx="2576010" cy="849873"/>
            <a:chOff x="3381064" y="802692"/>
            <a:chExt cx="2576010" cy="849873"/>
          </a:xfrm>
        </p:grpSpPr>
        <p:sp>
          <p:nvSpPr>
            <p:cNvPr id="242" name="Arc 241"/>
            <p:cNvSpPr/>
            <p:nvPr/>
          </p:nvSpPr>
          <p:spPr bwMode="auto">
            <a:xfrm rot="2700000">
              <a:off x="3381064" y="988979"/>
              <a:ext cx="473242" cy="47324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43" name="Arc 242"/>
            <p:cNvSpPr>
              <a:spLocks noChangeAspect="1"/>
            </p:cNvSpPr>
            <p:nvPr/>
          </p:nvSpPr>
          <p:spPr bwMode="auto">
            <a:xfrm rot="2700000">
              <a:off x="3469176" y="977071"/>
              <a:ext cx="496904" cy="496904"/>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 name="Arc 243"/>
            <p:cNvSpPr>
              <a:spLocks noChangeAspect="1"/>
            </p:cNvSpPr>
            <p:nvPr/>
          </p:nvSpPr>
          <p:spPr bwMode="auto">
            <a:xfrm rot="2700000">
              <a:off x="3563926" y="963167"/>
              <a:ext cx="521749" cy="52174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5" name="Arc 244"/>
            <p:cNvSpPr>
              <a:spLocks noChangeAspect="1"/>
            </p:cNvSpPr>
            <p:nvPr/>
          </p:nvSpPr>
          <p:spPr bwMode="auto">
            <a:xfrm rot="2700000">
              <a:off x="3660424" y="951916"/>
              <a:ext cx="547836" cy="547836"/>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6" name="Arc 245"/>
            <p:cNvSpPr>
              <a:spLocks noChangeAspect="1"/>
            </p:cNvSpPr>
            <p:nvPr/>
          </p:nvSpPr>
          <p:spPr bwMode="auto">
            <a:xfrm rot="2700000">
              <a:off x="3756270" y="938558"/>
              <a:ext cx="575228" cy="57522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 name="Arc 246"/>
            <p:cNvSpPr>
              <a:spLocks noChangeAspect="1"/>
            </p:cNvSpPr>
            <p:nvPr/>
          </p:nvSpPr>
          <p:spPr bwMode="auto">
            <a:xfrm rot="2700000">
              <a:off x="3863337" y="923100"/>
              <a:ext cx="603989" cy="603989"/>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8" name="Arc 247"/>
            <p:cNvSpPr>
              <a:spLocks noChangeAspect="1"/>
            </p:cNvSpPr>
            <p:nvPr/>
          </p:nvSpPr>
          <p:spPr bwMode="auto">
            <a:xfrm rot="2700000">
              <a:off x="4003018" y="907941"/>
              <a:ext cx="634188" cy="634188"/>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9" name="Arc 248"/>
            <p:cNvSpPr>
              <a:spLocks noChangeAspect="1"/>
            </p:cNvSpPr>
            <p:nvPr/>
          </p:nvSpPr>
          <p:spPr bwMode="auto">
            <a:xfrm rot="2700000">
              <a:off x="4151469" y="890712"/>
              <a:ext cx="665897" cy="665897"/>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 name="Arc 249"/>
            <p:cNvSpPr>
              <a:spLocks noChangeAspect="1"/>
            </p:cNvSpPr>
            <p:nvPr/>
          </p:nvSpPr>
          <p:spPr bwMode="auto">
            <a:xfrm rot="2700000">
              <a:off x="4303888" y="876191"/>
              <a:ext cx="699192" cy="69919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 name="Arc 250"/>
            <p:cNvSpPr>
              <a:spLocks noChangeAspect="1"/>
            </p:cNvSpPr>
            <p:nvPr/>
          </p:nvSpPr>
          <p:spPr bwMode="auto">
            <a:xfrm rot="2700000">
              <a:off x="4474523" y="859637"/>
              <a:ext cx="734152" cy="734152"/>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2" name="Arc 251"/>
            <p:cNvSpPr>
              <a:spLocks noChangeAspect="1"/>
            </p:cNvSpPr>
            <p:nvPr/>
          </p:nvSpPr>
          <p:spPr bwMode="auto">
            <a:xfrm rot="2700000">
              <a:off x="4668094" y="841064"/>
              <a:ext cx="770860" cy="770860"/>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3" name="Arc 252"/>
            <p:cNvSpPr>
              <a:spLocks noChangeAspect="1"/>
            </p:cNvSpPr>
            <p:nvPr/>
          </p:nvSpPr>
          <p:spPr bwMode="auto">
            <a:xfrm rot="2700000">
              <a:off x="4891701" y="822868"/>
              <a:ext cx="809403" cy="80940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4" name="Arc 253"/>
            <p:cNvSpPr>
              <a:spLocks noChangeAspect="1"/>
            </p:cNvSpPr>
            <p:nvPr/>
          </p:nvSpPr>
          <p:spPr bwMode="auto">
            <a:xfrm rot="2700000">
              <a:off x="5107201" y="802692"/>
              <a:ext cx="849873" cy="849873"/>
            </a:xfrm>
            <a:prstGeom prst="arc">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256" name="TextBox 255"/>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3-1</a:t>
            </a:r>
            <a:endParaRPr lang="en-US" sz="1200" b="1" dirty="0">
              <a:solidFill>
                <a:schemeClr val="bg1">
                  <a:lumMod val="65000"/>
                </a:schemeClr>
              </a:solidFill>
              <a:latin typeface="Calibri" panose="020F0502020204030204" pitchFamily="34" charset="0"/>
            </a:endParaRPr>
          </a:p>
        </p:txBody>
      </p:sp>
      <p:sp>
        <p:nvSpPr>
          <p:cNvPr id="257" name="TextBox 256"/>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3-2</a:t>
            </a:r>
            <a:endParaRPr lang="en-US" sz="1200" b="1" dirty="0">
              <a:solidFill>
                <a:schemeClr val="bg1">
                  <a:lumMod val="65000"/>
                </a:schemeClr>
              </a:solidFill>
              <a:latin typeface="Calibri" panose="020F0502020204030204" pitchFamily="34" charset="0"/>
            </a:endParaRPr>
          </a:p>
        </p:txBody>
      </p:sp>
      <p:sp>
        <p:nvSpPr>
          <p:cNvPr id="258" name="TextBox 257"/>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3-3</a:t>
            </a:r>
            <a:endParaRPr lang="en-US" sz="1200" b="1" dirty="0">
              <a:solidFill>
                <a:schemeClr val="bg1">
                  <a:lumMod val="65000"/>
                </a:schemeClr>
              </a:solidFill>
              <a:latin typeface="Calibri" panose="020F0502020204030204" pitchFamily="34" charset="0"/>
            </a:endParaRPr>
          </a:p>
        </p:txBody>
      </p:sp>
      <p:sp>
        <p:nvSpPr>
          <p:cNvPr id="259" name="TextBox 258"/>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3-4</a:t>
            </a:r>
            <a:endParaRPr lang="en-US" sz="1200" b="1" dirty="0">
              <a:solidFill>
                <a:schemeClr val="bg1">
                  <a:lumMod val="65000"/>
                </a:schemeClr>
              </a:solidFill>
              <a:latin typeface="Calibri" panose="020F0502020204030204" pitchFamily="34" charset="0"/>
            </a:endParaRPr>
          </a:p>
        </p:txBody>
      </p:sp>
      <p:sp>
        <p:nvSpPr>
          <p:cNvPr id="260" name="TextBox 259"/>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3-5</a:t>
            </a:r>
            <a:endParaRPr lang="en-US" sz="1200" b="1" dirty="0">
              <a:solidFill>
                <a:schemeClr val="bg1">
                  <a:lumMod val="65000"/>
                </a:schemeClr>
              </a:solidFill>
              <a:latin typeface="Calibri" panose="020F0502020204030204" pitchFamily="34" charset="0"/>
            </a:endParaRPr>
          </a:p>
        </p:txBody>
      </p:sp>
      <p:sp>
        <p:nvSpPr>
          <p:cNvPr id="261" name="TextBox 260"/>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3-6</a:t>
            </a:r>
            <a:endParaRPr lang="en-US" sz="1200" b="1" dirty="0">
              <a:solidFill>
                <a:schemeClr val="bg1">
                  <a:lumMod val="65000"/>
                </a:schemeClr>
              </a:solidFill>
              <a:latin typeface="Calibri" panose="020F0502020204030204" pitchFamily="34" charset="0"/>
            </a:endParaRPr>
          </a:p>
        </p:txBody>
      </p:sp>
      <p:sp>
        <p:nvSpPr>
          <p:cNvPr id="262" name="TextBox 261"/>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3-7</a:t>
            </a:r>
            <a:endParaRPr lang="en-US" sz="1200" b="1" dirty="0">
              <a:solidFill>
                <a:schemeClr val="bg1">
                  <a:lumMod val="65000"/>
                </a:schemeClr>
              </a:solidFill>
              <a:latin typeface="Calibri" panose="020F0502020204030204" pitchFamily="34" charset="0"/>
            </a:endParaRPr>
          </a:p>
        </p:txBody>
      </p:sp>
      <p:sp>
        <p:nvSpPr>
          <p:cNvPr id="263" name="TextBox 262"/>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3-8</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331766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fade">
                                      <p:cBhvr>
                                        <p:cTn id="10" dur="500"/>
                                        <p:tgtEl>
                                          <p:spTgt spid="2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fade">
                                      <p:cBhvr>
                                        <p:cTn id="18" dur="500"/>
                                        <p:tgtEl>
                                          <p:spTgt spid="717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7"/>
                                        </p:tgtEl>
                                        <p:attrNameLst>
                                          <p:attrName>style.visibility</p:attrName>
                                        </p:attrNameLst>
                                      </p:cBhvr>
                                      <p:to>
                                        <p:strVal val="visible"/>
                                      </p:to>
                                    </p:set>
                                    <p:animEffect transition="in" filter="fade">
                                      <p:cBhvr>
                                        <p:cTn id="21" dur="500"/>
                                        <p:tgtEl>
                                          <p:spTgt spid="2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7176"/>
                                        </p:tgtEl>
                                        <p:attrNameLst>
                                          <p:attrName>style.visibility</p:attrName>
                                        </p:attrNameLst>
                                      </p:cBhvr>
                                      <p:to>
                                        <p:strVal val="visible"/>
                                      </p:to>
                                    </p:set>
                                    <p:animEffect transition="in" filter="fade">
                                      <p:cBhvr>
                                        <p:cTn id="29" dur="500"/>
                                        <p:tgtEl>
                                          <p:spTgt spid="717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8"/>
                                        </p:tgtEl>
                                        <p:attrNameLst>
                                          <p:attrName>style.visibility</p:attrName>
                                        </p:attrNameLst>
                                      </p:cBhvr>
                                      <p:to>
                                        <p:strVal val="visible"/>
                                      </p:to>
                                    </p:set>
                                    <p:animEffect transition="in" filter="fade">
                                      <p:cBhvr>
                                        <p:cTn id="32" dur="500"/>
                                        <p:tgtEl>
                                          <p:spTgt spid="2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9"/>
                                        </p:tgtEl>
                                        <p:attrNameLst>
                                          <p:attrName>style.visibility</p:attrName>
                                        </p:attrNameLst>
                                      </p:cBhvr>
                                      <p:to>
                                        <p:strVal val="visible"/>
                                      </p:to>
                                    </p:set>
                                    <p:animEffect transition="in" filter="fade">
                                      <p:cBhvr>
                                        <p:cTn id="40" dur="500"/>
                                        <p:tgtEl>
                                          <p:spTgt spid="259"/>
                                        </p:tgtEl>
                                      </p:cBhvr>
                                    </p:animEffect>
                                  </p:childTnLst>
                                </p:cTn>
                              </p:par>
                              <p:par>
                                <p:cTn id="41" presetID="10" presetClass="entr" presetSubtype="0" fill="hold" nodeType="withEffect">
                                  <p:stCondLst>
                                    <p:cond delay="0"/>
                                  </p:stCondLst>
                                  <p:childTnLst>
                                    <p:set>
                                      <p:cBhvr>
                                        <p:cTn id="42" dur="1" fill="hold">
                                          <p:stCondLst>
                                            <p:cond delay="0"/>
                                          </p:stCondLst>
                                        </p:cTn>
                                        <p:tgtEl>
                                          <p:spTgt spid="7175"/>
                                        </p:tgtEl>
                                        <p:attrNameLst>
                                          <p:attrName>style.visibility</p:attrName>
                                        </p:attrNameLst>
                                      </p:cBhvr>
                                      <p:to>
                                        <p:strVal val="visible"/>
                                      </p:to>
                                    </p:set>
                                    <p:animEffect transition="in" filter="fade">
                                      <p:cBhvr>
                                        <p:cTn id="43" dur="500"/>
                                        <p:tgtEl>
                                          <p:spTgt spid="71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fade">
                                      <p:cBhvr>
                                        <p:cTn id="46" dur="500"/>
                                        <p:tgtEl>
                                          <p:spTgt spid="102"/>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22" presetClass="entr" presetSubtype="8" repeatCount="indefinite" fill="hold" nodeType="withEffect">
                                  <p:stCondLst>
                                    <p:cond delay="0"/>
                                  </p:stCondLst>
                                  <p:childTnLst>
                                    <p:set>
                                      <p:cBhvr>
                                        <p:cTn id="51" dur="1" fill="hold">
                                          <p:stCondLst>
                                            <p:cond delay="0"/>
                                          </p:stCondLst>
                                        </p:cTn>
                                        <p:tgtEl>
                                          <p:spTgt spid="208"/>
                                        </p:tgtEl>
                                        <p:attrNameLst>
                                          <p:attrName>style.visibility</p:attrName>
                                        </p:attrNameLst>
                                      </p:cBhvr>
                                      <p:to>
                                        <p:strVal val="visible"/>
                                      </p:to>
                                    </p:set>
                                    <p:animEffect transition="in" filter="wipe(left)">
                                      <p:cBhvr>
                                        <p:cTn id="52" dur="500"/>
                                        <p:tgtEl>
                                          <p:spTgt spid="20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repeatCount="indefinite" fill="hold" nodeType="click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wipe(down)">
                                      <p:cBhvr>
                                        <p:cTn id="57" dur="10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0"/>
                                        </p:tgtEl>
                                        <p:attrNameLst>
                                          <p:attrName>style.visibility</p:attrName>
                                        </p:attrNameLst>
                                      </p:cBhvr>
                                      <p:to>
                                        <p:strVal val="visible"/>
                                      </p:to>
                                    </p:set>
                                    <p:animEffect transition="in" filter="fade">
                                      <p:cBhvr>
                                        <p:cTn id="60" dur="500"/>
                                        <p:tgtEl>
                                          <p:spTgt spid="26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repeatCount="indefinite"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1000"/>
                                        <p:tgtEl>
                                          <p:spTgt spid="1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1"/>
                                        </p:tgtEl>
                                        <p:attrNameLst>
                                          <p:attrName>style.visibility</p:attrName>
                                        </p:attrNameLst>
                                      </p:cBhvr>
                                      <p:to>
                                        <p:strVal val="visible"/>
                                      </p:to>
                                    </p:set>
                                    <p:animEffect transition="in" filter="fade">
                                      <p:cBhvr>
                                        <p:cTn id="68" dur="500"/>
                                        <p:tgtEl>
                                          <p:spTgt spid="261"/>
                                        </p:tgtEl>
                                      </p:cBhvr>
                                    </p:animEffect>
                                  </p:childTnLst>
                                </p:cTn>
                              </p:par>
                              <p:par>
                                <p:cTn id="69" presetID="22" presetClass="entr" presetSubtype="2" repeatCount="indefinite" fill="hold" nodeType="withEffect">
                                  <p:stCondLst>
                                    <p:cond delay="0"/>
                                  </p:stCondLst>
                                  <p:childTnLst>
                                    <p:set>
                                      <p:cBhvr>
                                        <p:cTn id="70" dur="1" fill="hold">
                                          <p:stCondLst>
                                            <p:cond delay="0"/>
                                          </p:stCondLst>
                                        </p:cTn>
                                        <p:tgtEl>
                                          <p:spTgt spid="213"/>
                                        </p:tgtEl>
                                        <p:attrNameLst>
                                          <p:attrName>style.visibility</p:attrName>
                                        </p:attrNameLst>
                                      </p:cBhvr>
                                      <p:to>
                                        <p:strVal val="visible"/>
                                      </p:to>
                                    </p:set>
                                    <p:animEffect transition="in" filter="wipe(right)">
                                      <p:cBhvr>
                                        <p:cTn id="71" dur="1000"/>
                                        <p:tgtEl>
                                          <p:spTgt spid="213"/>
                                        </p:tgtEl>
                                      </p:cBhvr>
                                    </p:animEffect>
                                  </p:childTnLst>
                                </p:cTn>
                              </p:par>
                              <p:par>
                                <p:cTn id="72" presetID="22" presetClass="entr" presetSubtype="8" repeatCount="indefinite" fill="hold" nodeType="withEffect">
                                  <p:stCondLst>
                                    <p:cond delay="0"/>
                                  </p:stCondLst>
                                  <p:childTnLst>
                                    <p:set>
                                      <p:cBhvr>
                                        <p:cTn id="73" dur="1" fill="hold">
                                          <p:stCondLst>
                                            <p:cond delay="0"/>
                                          </p:stCondLst>
                                        </p:cTn>
                                        <p:tgtEl>
                                          <p:spTgt spid="227"/>
                                        </p:tgtEl>
                                        <p:attrNameLst>
                                          <p:attrName>style.visibility</p:attrName>
                                        </p:attrNameLst>
                                      </p:cBhvr>
                                      <p:to>
                                        <p:strVal val="visible"/>
                                      </p:to>
                                    </p:set>
                                    <p:animEffect transition="in" filter="wipe(left)">
                                      <p:cBhvr>
                                        <p:cTn id="74" dur="1000"/>
                                        <p:tgtEl>
                                          <p:spTgt spid="227"/>
                                        </p:tgtEl>
                                      </p:cBhvr>
                                    </p:animEffect>
                                  </p:childTnLst>
                                </p:cTn>
                              </p:par>
                              <p:par>
                                <p:cTn id="75" presetID="22" presetClass="entr" presetSubtype="2" repeatCount="indefinite" fill="hold" nodeType="withEffect">
                                  <p:stCondLst>
                                    <p:cond delay="0"/>
                                  </p:stCondLst>
                                  <p:childTnLst>
                                    <p:set>
                                      <p:cBhvr>
                                        <p:cTn id="76" dur="1" fill="hold">
                                          <p:stCondLst>
                                            <p:cond delay="0"/>
                                          </p:stCondLst>
                                        </p:cTn>
                                        <p:tgtEl>
                                          <p:spTgt spid="241"/>
                                        </p:tgtEl>
                                        <p:attrNameLst>
                                          <p:attrName>style.visibility</p:attrName>
                                        </p:attrNameLst>
                                      </p:cBhvr>
                                      <p:to>
                                        <p:strVal val="visible"/>
                                      </p:to>
                                    </p:set>
                                    <p:animEffect transition="in" filter="wipe(right)">
                                      <p:cBhvr>
                                        <p:cTn id="77" dur="1000"/>
                                        <p:tgtEl>
                                          <p:spTgt spid="24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repeatCount="indefinite" fill="hold" nodeType="clickEffect">
                                  <p:stCondLst>
                                    <p:cond delay="0"/>
                                  </p:stCondLst>
                                  <p:childTnLst>
                                    <p:set>
                                      <p:cBhvr>
                                        <p:cTn id="81" dur="1" fill="hold">
                                          <p:stCondLst>
                                            <p:cond delay="0"/>
                                          </p:stCondLst>
                                        </p:cTn>
                                        <p:tgtEl>
                                          <p:spTgt spid="156"/>
                                        </p:tgtEl>
                                        <p:attrNameLst>
                                          <p:attrName>style.visibility</p:attrName>
                                        </p:attrNameLst>
                                      </p:cBhvr>
                                      <p:to>
                                        <p:strVal val="visible"/>
                                      </p:to>
                                    </p:set>
                                    <p:animEffect transition="in" filter="wipe(up)">
                                      <p:cBhvr>
                                        <p:cTn id="82" dur="1000"/>
                                        <p:tgtEl>
                                          <p:spTgt spid="15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2"/>
                                        </p:tgtEl>
                                        <p:attrNameLst>
                                          <p:attrName>style.visibility</p:attrName>
                                        </p:attrNameLst>
                                      </p:cBhvr>
                                      <p:to>
                                        <p:strVal val="visible"/>
                                      </p:to>
                                    </p:set>
                                    <p:animEffect transition="in" filter="fade">
                                      <p:cBhvr>
                                        <p:cTn id="85" dur="500"/>
                                        <p:tgtEl>
                                          <p:spTgt spid="26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7188"/>
                                        </p:tgtEl>
                                        <p:attrNameLst>
                                          <p:attrName>style.visibility</p:attrName>
                                        </p:attrNameLst>
                                      </p:cBhvr>
                                      <p:to>
                                        <p:strVal val="visible"/>
                                      </p:to>
                                    </p:set>
                                    <p:animEffect transition="in" filter="fade">
                                      <p:cBhvr>
                                        <p:cTn id="90" dur="500"/>
                                        <p:tgtEl>
                                          <p:spTgt spid="7188"/>
                                        </p:tgtEl>
                                      </p:cBhvr>
                                    </p:animEffect>
                                  </p:childTnLst>
                                </p:cTn>
                              </p:par>
                              <p:par>
                                <p:cTn id="91" presetID="10" presetClass="entr" presetSubtype="0" fill="hold" nodeType="withEffect">
                                  <p:stCondLst>
                                    <p:cond delay="0"/>
                                  </p:stCondLst>
                                  <p:childTnLst>
                                    <p:set>
                                      <p:cBhvr>
                                        <p:cTn id="92" dur="1" fill="hold">
                                          <p:stCondLst>
                                            <p:cond delay="0"/>
                                          </p:stCondLst>
                                        </p:cTn>
                                        <p:tgtEl>
                                          <p:spTgt spid="7178"/>
                                        </p:tgtEl>
                                        <p:attrNameLst>
                                          <p:attrName>style.visibility</p:attrName>
                                        </p:attrNameLst>
                                      </p:cBhvr>
                                      <p:to>
                                        <p:strVal val="visible"/>
                                      </p:to>
                                    </p:set>
                                    <p:animEffect transition="in" filter="fade">
                                      <p:cBhvr>
                                        <p:cTn id="93" dur="500"/>
                                        <p:tgtEl>
                                          <p:spTgt spid="717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63"/>
                                        </p:tgtEl>
                                        <p:attrNameLst>
                                          <p:attrName>style.visibility</p:attrName>
                                        </p:attrNameLst>
                                      </p:cBhvr>
                                      <p:to>
                                        <p:strVal val="visible"/>
                                      </p:to>
                                    </p:set>
                                    <p:animEffect transition="in" filter="fade">
                                      <p:cBhvr>
                                        <p:cTn id="96" dur="500"/>
                                        <p:tgtEl>
                                          <p:spTgt spid="263"/>
                                        </p:tgtEl>
                                      </p:cBhvr>
                                    </p:animEffect>
                                  </p:childTnLst>
                                </p:cTn>
                              </p:par>
                              <p:par>
                                <p:cTn id="97" presetID="10" presetClass="entr" presetSubtype="0" fill="hold" nodeType="withEffect">
                                  <p:stCondLst>
                                    <p:cond delay="0"/>
                                  </p:stCondLst>
                                  <p:childTnLst>
                                    <p:set>
                                      <p:cBhvr>
                                        <p:cTn id="98" dur="1" fill="hold">
                                          <p:stCondLst>
                                            <p:cond delay="0"/>
                                          </p:stCondLst>
                                        </p:cTn>
                                        <p:tgtEl>
                                          <p:spTgt spid="255"/>
                                        </p:tgtEl>
                                        <p:attrNameLst>
                                          <p:attrName>style.visibility</p:attrName>
                                        </p:attrNameLst>
                                      </p:cBhvr>
                                      <p:to>
                                        <p:strVal val="visible"/>
                                      </p:to>
                                    </p:set>
                                    <p:animEffect transition="in" filter="fade">
                                      <p:cBhvr>
                                        <p:cTn id="99" dur="500"/>
                                        <p:tgtEl>
                                          <p:spTgt spid="255"/>
                                        </p:tgtEl>
                                      </p:cBhvr>
                                    </p:animEffect>
                                  </p:childTnLst>
                                </p:cTn>
                              </p:par>
                              <p:par>
                                <p:cTn id="100" presetID="22" presetClass="entr" presetSubtype="8" repeatCount="indefinite" fill="hold" nodeType="withEffect">
                                  <p:stCondLst>
                                    <p:cond delay="0"/>
                                  </p:stCondLst>
                                  <p:childTnLst>
                                    <p:set>
                                      <p:cBhvr>
                                        <p:cTn id="101" dur="1" fill="hold">
                                          <p:stCondLst>
                                            <p:cond delay="0"/>
                                          </p:stCondLst>
                                        </p:cTn>
                                        <p:tgtEl>
                                          <p:spTgt spid="7180"/>
                                        </p:tgtEl>
                                        <p:attrNameLst>
                                          <p:attrName>style.visibility</p:attrName>
                                        </p:attrNameLst>
                                      </p:cBhvr>
                                      <p:to>
                                        <p:strVal val="visible"/>
                                      </p:to>
                                    </p:set>
                                    <p:animEffect transition="in" filter="wipe(left)">
                                      <p:cBhvr>
                                        <p:cTn id="102" dur="500"/>
                                        <p:tgtEl>
                                          <p:spTgt spid="7180"/>
                                        </p:tgtEl>
                                      </p:cBhvr>
                                    </p:animEffect>
                                  </p:childTnLst>
                                </p:cTn>
                              </p:par>
                              <p:par>
                                <p:cTn id="103" presetID="22" presetClass="entr" presetSubtype="8" repeatCount="indefinite" fill="hold" nodeType="withEffect">
                                  <p:stCondLst>
                                    <p:cond delay="0"/>
                                  </p:stCondLst>
                                  <p:childTnLst>
                                    <p:set>
                                      <p:cBhvr>
                                        <p:cTn id="104" dur="1" fill="hold">
                                          <p:stCondLst>
                                            <p:cond delay="0"/>
                                          </p:stCondLst>
                                        </p:cTn>
                                        <p:tgtEl>
                                          <p:spTgt spid="7171"/>
                                        </p:tgtEl>
                                        <p:attrNameLst>
                                          <p:attrName>style.visibility</p:attrName>
                                        </p:attrNameLst>
                                      </p:cBhvr>
                                      <p:to>
                                        <p:strVal val="visible"/>
                                      </p:to>
                                    </p:set>
                                    <p:animEffect transition="in" filter="wipe(left)">
                                      <p:cBhvr>
                                        <p:cTn id="105" dur="500"/>
                                        <p:tgtEl>
                                          <p:spTgt spid="7171"/>
                                        </p:tgtEl>
                                      </p:cBhvr>
                                    </p:animEffec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1027"/>
                                        </p:tgtEl>
                                        <p:attrNameLst>
                                          <p:attrName>style.visibility</p:attrName>
                                        </p:attrNameLst>
                                      </p:cBhvr>
                                      <p:to>
                                        <p:strVal val="visible"/>
                                      </p:to>
                                    </p:set>
                                    <p:animEffect transition="in" filter="fade">
                                      <p:cBhvr>
                                        <p:cTn id="10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7188" grpId="0" animBg="1"/>
      <p:bldP spid="256" grpId="0" animBg="1"/>
      <p:bldP spid="257" grpId="0" animBg="1"/>
      <p:bldP spid="258" grpId="0" animBg="1"/>
      <p:bldP spid="259" grpId="0" animBg="1"/>
      <p:bldP spid="260" grpId="0" animBg="1"/>
      <p:bldP spid="261" grpId="0" animBg="1"/>
      <p:bldP spid="262" grpId="0" animBg="1"/>
      <p:bldP spid="2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Broadcast Radio vs. Hobby Radio [</a:t>
            </a:r>
            <a:r>
              <a:rPr lang="en-US" dirty="0" err="1"/>
              <a:t>Req</a:t>
            </a:r>
            <a:r>
              <a:rPr lang="en-US" dirty="0"/>
              <a:t> 1a]</a:t>
            </a:r>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4</a:t>
            </a:fld>
            <a:endParaRPr lang="en-US" dirty="0"/>
          </a:p>
        </p:txBody>
      </p:sp>
      <p:pic>
        <p:nvPicPr>
          <p:cNvPr id="2056" name="Picture 8" descr="http://media2.picsearch.com/is?_1XxwKuxdlRZJNmJM64oNBoIfyHpFicvUO3nwiZRGKc&amp;height=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470888"/>
            <a:ext cx="3121513" cy="417426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0" name="Picture 2" descr="http://media2.picsearch.com/is?VguZ9Kg1jraGNOzUQfofeBD0qdEny4hiRIPVTfDZCH4&amp;height=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404" y="3162300"/>
            <a:ext cx="2874008" cy="139065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4098" name="Picture 2" descr="https://lukem5455.files.wordpress.com/2013/04/spin_studio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3549" y="563563"/>
            <a:ext cx="3133725" cy="2350294"/>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defPPr>
              <a:defRPr lang="en-US"/>
            </a:defPPr>
            <a:lvl1pPr algn="ctr">
              <a:defRPr sz="1200" b="1">
                <a:solidFill>
                  <a:schemeClr val="bg1">
                    <a:lumMod val="65000"/>
                  </a:schemeClr>
                </a:solidFill>
                <a:latin typeface="Calibri" panose="020F0502020204030204" pitchFamily="34" charset="0"/>
              </a:defRPr>
            </a:lvl1pPr>
          </a:lstStyle>
          <a:p>
            <a:r>
              <a:rPr lang="en-US" dirty="0"/>
              <a:t>4-1</a:t>
            </a:r>
          </a:p>
        </p:txBody>
      </p:sp>
    </p:spTree>
    <p:extLst>
      <p:ext uri="{BB962C8B-B14F-4D97-AF65-F5344CB8AC3E}">
        <p14:creationId xmlns:p14="http://schemas.microsoft.com/office/powerpoint/2010/main" val="243959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Broadcast Radio vs. Hobby Radio [</a:t>
            </a:r>
            <a:r>
              <a:rPr lang="en-US" dirty="0" err="1"/>
              <a:t>Req</a:t>
            </a:r>
            <a:r>
              <a:rPr lang="en-US" dirty="0"/>
              <a:t> 1a]</a:t>
            </a:r>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5</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791" b="7565"/>
          <a:stretch/>
        </p:blipFill>
        <p:spPr>
          <a:xfrm>
            <a:off x="4259118" y="485775"/>
            <a:ext cx="3084657" cy="2019300"/>
          </a:xfrm>
          <a:prstGeom prst="rect">
            <a:avLst/>
          </a:prstGeom>
          <a:noFill/>
          <a:ln w="57150">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278" y="2745679"/>
            <a:ext cx="3207708" cy="2131121"/>
          </a:xfrm>
          <a:prstGeom prst="rect">
            <a:avLst/>
          </a:prstGeom>
          <a:noFill/>
          <a:ln w="57150">
            <a:solidFill>
              <a:schemeClr val="bg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4062" y="555702"/>
            <a:ext cx="1417731" cy="1987473"/>
          </a:xfrm>
          <a:prstGeom prst="rect">
            <a:avLst/>
          </a:prstGeom>
          <a:noFill/>
          <a:ln w="57150">
            <a:solidFill>
              <a:schemeClr val="bg1"/>
            </a:solidFill>
          </a:ln>
        </p:spPr>
      </p:pic>
      <p:pic>
        <p:nvPicPr>
          <p:cNvPr id="6146" name="Picture 2" descr="http://www.wia.org.au/discover/introduction/whoweare/images/Scou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3900" y="2743199"/>
            <a:ext cx="1893461" cy="212407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defPPr>
              <a:defRPr lang="en-US"/>
            </a:defPPr>
            <a:lvl1pPr algn="ctr">
              <a:defRPr sz="1200" b="1">
                <a:solidFill>
                  <a:schemeClr val="bg1">
                    <a:lumMod val="65000"/>
                  </a:schemeClr>
                </a:solidFill>
                <a:latin typeface="Calibri" panose="020F0502020204030204" pitchFamily="34" charset="0"/>
              </a:defRPr>
            </a:lvl1pPr>
          </a:lstStyle>
          <a:p>
            <a:r>
              <a:rPr lang="en-US" dirty="0" smtClean="0"/>
              <a:t>5-1</a:t>
            </a:r>
            <a:endParaRPr lang="en-US" dirty="0"/>
          </a:p>
        </p:txBody>
      </p:sp>
    </p:spTree>
    <p:extLst>
      <p:ext uri="{BB962C8B-B14F-4D97-AF65-F5344CB8AC3E}">
        <p14:creationId xmlns:p14="http://schemas.microsoft.com/office/powerpoint/2010/main" val="57654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500"/>
                                        <p:tgtEl>
                                          <p:spTgt spid="61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Broadcasting vs Two Way Communication </a:t>
            </a:r>
            <a:r>
              <a:rPr lang="en-US" dirty="0"/>
              <a:t>[</a:t>
            </a:r>
            <a:r>
              <a:rPr lang="en-US" dirty="0" err="1"/>
              <a:t>Req</a:t>
            </a:r>
            <a:r>
              <a:rPr lang="en-US" dirty="0"/>
              <a:t> </a:t>
            </a:r>
            <a:r>
              <a:rPr lang="en-US" dirty="0" smtClean="0"/>
              <a:t>1b]</a:t>
            </a:r>
            <a:endParaRPr lang="en-US" dirty="0"/>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6</a:t>
            </a:fld>
            <a:endParaRPr lang="en-US" dirty="0"/>
          </a:p>
        </p:txBody>
      </p:sp>
      <p:pic>
        <p:nvPicPr>
          <p:cNvPr id="5122" name="Picture 2" descr="http://media.web.britannica.com/eb-media/01/62901-004-2383D0EE.gif"/>
          <p:cNvPicPr>
            <a:picLocks noChangeAspect="1" noChangeArrowheads="1"/>
          </p:cNvPicPr>
          <p:nvPr/>
        </p:nvPicPr>
        <p:blipFill rotWithShape="1">
          <a:blip r:embed="rId3">
            <a:extLst>
              <a:ext uri="{28A0092B-C50C-407E-A947-70E740481C1C}">
                <a14:useLocalDpi xmlns:a14="http://schemas.microsoft.com/office/drawing/2010/main" val="0"/>
              </a:ext>
            </a:extLst>
          </a:blip>
          <a:srcRect b="4785"/>
          <a:stretch/>
        </p:blipFill>
        <p:spPr bwMode="auto">
          <a:xfrm>
            <a:off x="1597025" y="600075"/>
            <a:ext cx="5705475" cy="3790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logsdir.cms.rrcdn.com/91/files/2014/06/workerontwowayradio-Better-Road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30" r="9132"/>
          <a:stretch/>
        </p:blipFill>
        <p:spPr bwMode="auto">
          <a:xfrm>
            <a:off x="1371600" y="451155"/>
            <a:ext cx="3413054" cy="2699937"/>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5126" name="Picture 6" descr="http://www.twocommunications.com/wp-content/uploads/2016/02/Two-Way-Radio-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509"/>
          <a:stretch/>
        </p:blipFill>
        <p:spPr bwMode="auto">
          <a:xfrm>
            <a:off x="5085715" y="1903588"/>
            <a:ext cx="3537584" cy="269559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5130" name="Picture 10" descr="http://www.arrl.org/images/view/Ham_Radio_Operators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658938"/>
            <a:ext cx="4524375" cy="293370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5132" name="Picture 12" descr="https://upload.wikimedia.org/wikipedia/commons/3/31/HamRadioGir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7979" y="443593"/>
            <a:ext cx="2631017" cy="197326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bwMode="auto">
          <a:xfrm>
            <a:off x="8645076" y="4682738"/>
            <a:ext cx="388248"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a:solidFill>
                  <a:schemeClr val="bg1">
                    <a:lumMod val="65000"/>
                  </a:schemeClr>
                </a:solidFill>
                <a:latin typeface="Calibri" panose="020F0502020204030204" pitchFamily="34" charset="0"/>
              </a:rPr>
              <a:t>6</a:t>
            </a:r>
            <a:r>
              <a:rPr lang="en-US" sz="1200" b="1" dirty="0" smtClean="0">
                <a:solidFill>
                  <a:schemeClr val="bg1">
                    <a:lumMod val="65000"/>
                  </a:schemeClr>
                </a:solidFill>
                <a:latin typeface="Calibri" panose="020F0502020204030204" pitchFamily="34" charset="0"/>
              </a:rPr>
              <a:t>-1</a:t>
            </a:r>
            <a:endParaRPr lang="en-US" sz="1200" b="1" dirty="0">
              <a:solidFill>
                <a:schemeClr val="bg1">
                  <a:lumMod val="65000"/>
                </a:schemeClr>
              </a:solidFill>
              <a:latin typeface="Calibri" panose="020F0502020204030204" pitchFamily="34" charset="0"/>
            </a:endParaRPr>
          </a:p>
        </p:txBody>
      </p:sp>
      <p:sp>
        <p:nvSpPr>
          <p:cNvPr id="11" name="TextBox 10"/>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6-2</a:t>
            </a:r>
            <a:endParaRPr lang="en-US" sz="1200" b="1" dirty="0">
              <a:solidFill>
                <a:schemeClr val="bg1">
                  <a:lumMod val="65000"/>
                </a:schemeClr>
              </a:solidFill>
              <a:latin typeface="Calibri" panose="020F0502020204030204" pitchFamily="34" charset="0"/>
            </a:endParaRPr>
          </a:p>
        </p:txBody>
      </p:sp>
      <p:sp>
        <p:nvSpPr>
          <p:cNvPr id="12" name="TextBox 11"/>
          <p:cNvSpPr txBox="1"/>
          <p:nvPr/>
        </p:nvSpPr>
        <p:spPr bwMode="auto">
          <a:xfrm>
            <a:off x="8645076" y="4682738"/>
            <a:ext cx="388248"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a:solidFill>
                  <a:schemeClr val="bg1">
                    <a:lumMod val="65000"/>
                  </a:schemeClr>
                </a:solidFill>
                <a:latin typeface="Calibri" panose="020F0502020204030204" pitchFamily="34" charset="0"/>
              </a:rPr>
              <a:t>6</a:t>
            </a:r>
            <a:r>
              <a:rPr lang="en-US" sz="1200" b="1" dirty="0" smtClean="0">
                <a:solidFill>
                  <a:schemeClr val="bg1">
                    <a:lumMod val="65000"/>
                  </a:schemeClr>
                </a:solidFill>
                <a:latin typeface="Calibri" panose="020F0502020204030204" pitchFamily="34" charset="0"/>
              </a:rPr>
              <a:t>-3</a:t>
            </a:r>
            <a:endParaRPr lang="en-US" sz="1200" b="1" dirty="0">
              <a:solidFill>
                <a:schemeClr val="bg1">
                  <a:lumMod val="65000"/>
                </a:schemeClr>
              </a:solidFill>
              <a:latin typeface="Calibri" panose="020F0502020204030204" pitchFamily="34" charset="0"/>
            </a:endParaRPr>
          </a:p>
        </p:txBody>
      </p:sp>
      <p:pic>
        <p:nvPicPr>
          <p:cNvPr id="1026" name="Picture 2" descr="https://media.consumeraffairs.com/files/cache/news/radio-car_mediu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4916" y="1959428"/>
            <a:ext cx="2517321" cy="25173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0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122"/>
                                        </p:tgtEl>
                                      </p:cBhvr>
                                    </p:animEffect>
                                    <p:set>
                                      <p:cBhvr>
                                        <p:cTn id="18" dur="1" fill="hold">
                                          <p:stCondLst>
                                            <p:cond delay="499"/>
                                          </p:stCondLst>
                                        </p:cTn>
                                        <p:tgtEl>
                                          <p:spTgt spid="512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500"/>
                                        <p:tgtEl>
                                          <p:spTgt spid="5124"/>
                                        </p:tgtEl>
                                      </p:cBhvr>
                                    </p:animEffect>
                                  </p:childTnLst>
                                </p:cTn>
                              </p:par>
                              <p:par>
                                <p:cTn id="28" presetID="10" presetClass="entr" presetSubtype="0" fill="hold" nodeType="withEffect">
                                  <p:stCondLst>
                                    <p:cond delay="0"/>
                                  </p:stCondLst>
                                  <p:childTnLst>
                                    <p:set>
                                      <p:cBhvr>
                                        <p:cTn id="29" dur="1" fill="hold">
                                          <p:stCondLst>
                                            <p:cond delay="0"/>
                                          </p:stCondLst>
                                        </p:cTn>
                                        <p:tgtEl>
                                          <p:spTgt spid="5126"/>
                                        </p:tgtEl>
                                        <p:attrNameLst>
                                          <p:attrName>style.visibility</p:attrName>
                                        </p:attrNameLst>
                                      </p:cBhvr>
                                      <p:to>
                                        <p:strVal val="visible"/>
                                      </p:to>
                                    </p:set>
                                    <p:animEffect transition="in" filter="fade">
                                      <p:cBhvr>
                                        <p:cTn id="30" dur="500"/>
                                        <p:tgtEl>
                                          <p:spTgt spid="51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124"/>
                                        </p:tgtEl>
                                      </p:cBhvr>
                                    </p:animEffect>
                                    <p:set>
                                      <p:cBhvr>
                                        <p:cTn id="35" dur="1" fill="hold">
                                          <p:stCondLst>
                                            <p:cond delay="499"/>
                                          </p:stCondLst>
                                        </p:cTn>
                                        <p:tgtEl>
                                          <p:spTgt spid="51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5126"/>
                                        </p:tgtEl>
                                      </p:cBhvr>
                                    </p:animEffect>
                                    <p:set>
                                      <p:cBhvr>
                                        <p:cTn id="38" dur="1" fill="hold">
                                          <p:stCondLst>
                                            <p:cond delay="499"/>
                                          </p:stCondLst>
                                        </p:cTn>
                                        <p:tgtEl>
                                          <p:spTgt spid="512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5130"/>
                                        </p:tgtEl>
                                        <p:attrNameLst>
                                          <p:attrName>style.visibility</p:attrName>
                                        </p:attrNameLst>
                                      </p:cBhvr>
                                      <p:to>
                                        <p:strVal val="visible"/>
                                      </p:to>
                                    </p:set>
                                    <p:animEffect transition="in" filter="fade">
                                      <p:cBhvr>
                                        <p:cTn id="41" dur="500"/>
                                        <p:tgtEl>
                                          <p:spTgt spid="5130"/>
                                        </p:tgtEl>
                                      </p:cBhvr>
                                    </p:animEffect>
                                  </p:childTnLst>
                                </p:cTn>
                              </p:par>
                              <p:par>
                                <p:cTn id="42" presetID="10" presetClass="entr" presetSubtype="0" fill="hold" nodeType="withEffect">
                                  <p:stCondLst>
                                    <p:cond delay="0"/>
                                  </p:stCondLst>
                                  <p:childTnLst>
                                    <p:set>
                                      <p:cBhvr>
                                        <p:cTn id="43" dur="1" fill="hold">
                                          <p:stCondLst>
                                            <p:cond delay="0"/>
                                          </p:stCondLst>
                                        </p:cTn>
                                        <p:tgtEl>
                                          <p:spTgt spid="5132"/>
                                        </p:tgtEl>
                                        <p:attrNameLst>
                                          <p:attrName>style.visibility</p:attrName>
                                        </p:attrNameLst>
                                      </p:cBhvr>
                                      <p:to>
                                        <p:strVal val="visible"/>
                                      </p:to>
                                    </p:set>
                                    <p:animEffect transition="in" filter="fade">
                                      <p:cBhvr>
                                        <p:cTn id="44" dur="500"/>
                                        <p:tgtEl>
                                          <p:spTgt spid="51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10940" y="127327"/>
            <a:ext cx="4975860" cy="215444"/>
          </a:xfrm>
        </p:spPr>
        <p:txBody>
          <a:bodyPr/>
          <a:lstStyle/>
          <a:p>
            <a:r>
              <a:rPr lang="en-US" dirty="0" smtClean="0"/>
              <a:t>Radio Station Call Signs </a:t>
            </a:r>
            <a:r>
              <a:rPr lang="en-US" dirty="0"/>
              <a:t>[</a:t>
            </a:r>
            <a:r>
              <a:rPr lang="en-US" dirty="0" err="1"/>
              <a:t>Req</a:t>
            </a:r>
            <a:r>
              <a:rPr lang="en-US" dirty="0"/>
              <a:t> </a:t>
            </a:r>
            <a:r>
              <a:rPr lang="en-US" dirty="0" smtClean="0"/>
              <a:t>1c]</a:t>
            </a:r>
            <a:endParaRPr lang="en-US" dirty="0"/>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7</a:t>
            </a:fld>
            <a:endParaRPr lang="en-US"/>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497" y="793506"/>
            <a:ext cx="3236090" cy="1797294"/>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gpb.org/sites/www.gpb.org/files/television/total_tv_coverage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163" y="638175"/>
            <a:ext cx="3121504" cy="394754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http://www.themainestore.com/shop/images/100017-753.jpg"/>
          <p:cNvPicPr>
            <a:picLocks noChangeAspect="1" noChangeArrowheads="1"/>
          </p:cNvPicPr>
          <p:nvPr/>
        </p:nvPicPr>
        <p:blipFill rotWithShape="1">
          <a:blip r:embed="rId5">
            <a:extLst>
              <a:ext uri="{28A0092B-C50C-407E-A947-70E740481C1C}">
                <a14:useLocalDpi xmlns:a14="http://schemas.microsoft.com/office/drawing/2010/main" val="0"/>
              </a:ext>
            </a:extLst>
          </a:blip>
          <a:srcRect l="37328" t="6407" b="56427"/>
          <a:stretch/>
        </p:blipFill>
        <p:spPr bwMode="auto">
          <a:xfrm>
            <a:off x="1422399" y="2931886"/>
            <a:ext cx="3459352" cy="1378857"/>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8645075" y="4682738"/>
            <a:ext cx="388248"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a:solidFill>
                  <a:schemeClr val="bg1">
                    <a:lumMod val="65000"/>
                  </a:schemeClr>
                </a:solidFill>
                <a:latin typeface="Calibri" panose="020F0502020204030204" pitchFamily="34" charset="0"/>
              </a:rPr>
              <a:t>7</a:t>
            </a:r>
            <a:r>
              <a:rPr lang="en-US" sz="1200" b="1" dirty="0" smtClean="0">
                <a:solidFill>
                  <a:schemeClr val="bg1">
                    <a:lumMod val="65000"/>
                  </a:schemeClr>
                </a:solidFill>
                <a:latin typeface="Calibri" panose="020F0502020204030204" pitchFamily="34" charset="0"/>
              </a:rPr>
              <a:t>-1</a:t>
            </a:r>
            <a:endParaRPr lang="en-US" sz="1200" b="1" dirty="0">
              <a:solidFill>
                <a:schemeClr val="bg1">
                  <a:lumMod val="65000"/>
                </a:schemeClr>
              </a:solidFill>
              <a:latin typeface="Calibri" panose="020F0502020204030204" pitchFamily="34" charset="0"/>
            </a:endParaRPr>
          </a:p>
        </p:txBody>
      </p:sp>
      <p:sp>
        <p:nvSpPr>
          <p:cNvPr id="8" name="TextBox 7"/>
          <p:cNvSpPr txBox="1"/>
          <p:nvPr/>
        </p:nvSpPr>
        <p:spPr bwMode="auto">
          <a:xfrm>
            <a:off x="8645076" y="4682738"/>
            <a:ext cx="388248"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a:solidFill>
                  <a:schemeClr val="bg1">
                    <a:lumMod val="65000"/>
                  </a:schemeClr>
                </a:solidFill>
                <a:latin typeface="Calibri" panose="020F0502020204030204" pitchFamily="34" charset="0"/>
              </a:rPr>
              <a:t>7</a:t>
            </a:r>
            <a:r>
              <a:rPr lang="en-US" sz="1200" b="1" dirty="0" smtClean="0">
                <a:solidFill>
                  <a:schemeClr val="bg1">
                    <a:lumMod val="65000"/>
                  </a:schemeClr>
                </a:solidFill>
                <a:latin typeface="Calibri" panose="020F0502020204030204" pitchFamily="34" charset="0"/>
              </a:rPr>
              <a:t>-2</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319480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10940" y="127327"/>
            <a:ext cx="4975860" cy="215444"/>
          </a:xfrm>
        </p:spPr>
        <p:txBody>
          <a:bodyPr/>
          <a:lstStyle/>
          <a:p>
            <a:r>
              <a:rPr lang="en-US" dirty="0" smtClean="0"/>
              <a:t>Radio Station Call Signs </a:t>
            </a:r>
            <a:r>
              <a:rPr lang="en-US" dirty="0"/>
              <a:t>[</a:t>
            </a:r>
            <a:r>
              <a:rPr lang="en-US" dirty="0" err="1"/>
              <a:t>Req</a:t>
            </a:r>
            <a:r>
              <a:rPr lang="en-US" dirty="0"/>
              <a:t> </a:t>
            </a:r>
            <a:r>
              <a:rPr lang="en-US" dirty="0" smtClean="0"/>
              <a:t>1c]</a:t>
            </a:r>
            <a:endParaRPr lang="en-US" dirty="0"/>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8</a:t>
            </a:fld>
            <a:endParaRPr lang="en-US"/>
          </a:p>
        </p:txBody>
      </p:sp>
      <p:sp>
        <p:nvSpPr>
          <p:cNvPr id="10" name="Content Placeholder 6"/>
          <p:cNvSpPr txBox="1">
            <a:spLocks/>
          </p:cNvSpPr>
          <p:nvPr/>
        </p:nvSpPr>
        <p:spPr>
          <a:xfrm>
            <a:off x="6203950" y="803623"/>
            <a:ext cx="2273300" cy="3539430"/>
          </a:xfrm>
          <a:prstGeom prst="rect">
            <a:avLst/>
          </a:prstGeom>
        </p:spPr>
        <p:txBody>
          <a:bodyPr vert="horz" wrap="square" lIns="91440" tIns="45720" rIns="91440" bIns="45720" rtlCol="0">
            <a:spAutoFit/>
          </a:bodyPr>
          <a:lstStyle>
            <a:defPPr>
              <a:defRPr lang="en-US"/>
            </a:defPPr>
            <a:lvl1pPr indent="0">
              <a:spcBef>
                <a:spcPct val="50000"/>
              </a:spcBef>
              <a:buFont typeface="Arial" panose="020B0604020202020204" pitchFamily="34" charset="0"/>
              <a:buNone/>
              <a:defRPr sz="2800">
                <a:solidFill>
                  <a:srgbClr val="D9FFD9"/>
                </a:solidFill>
                <a:latin typeface="Rockwell" panose="02060603020205020403" pitchFamily="18" charset="0"/>
              </a:defRPr>
            </a:lvl1pPr>
            <a:lvl2pPr indent="0">
              <a:spcBef>
                <a:spcPct val="20000"/>
              </a:spcBef>
              <a:buFont typeface="Arial" panose="020B0604020202020204" pitchFamily="34" charset="0"/>
              <a:buNone/>
              <a:defRPr sz="2400">
                <a:solidFill>
                  <a:srgbClr val="D9FFD9"/>
                </a:solidFill>
                <a:latin typeface="Rockwell" panose="02060603020205020403" pitchFamily="18" charset="0"/>
              </a:defRPr>
            </a:lvl2pPr>
            <a:lvl3pPr indent="0">
              <a:spcBef>
                <a:spcPct val="20000"/>
              </a:spcBef>
              <a:buFont typeface="Arial" panose="020B0604020202020204" pitchFamily="34" charset="0"/>
              <a:buNone/>
              <a:defRPr sz="2400">
                <a:solidFill>
                  <a:srgbClr val="93FF93"/>
                </a:solidFill>
              </a:defRPr>
            </a:lvl3pPr>
            <a:lvl4pPr indent="0">
              <a:spcBef>
                <a:spcPct val="20000"/>
              </a:spcBef>
              <a:buFont typeface="Arial" panose="020B0604020202020204" pitchFamily="34" charset="0"/>
              <a:buNone/>
              <a:defRPr sz="2000">
                <a:solidFill>
                  <a:srgbClr val="93FF93"/>
                </a:solidFill>
              </a:defRPr>
            </a:lvl4pPr>
            <a:lvl5pPr indent="0">
              <a:spcBef>
                <a:spcPct val="20000"/>
              </a:spcBef>
              <a:buFont typeface="Arial" panose="020B0604020202020204" pitchFamily="34" charset="0"/>
              <a:buNone/>
              <a:defRPr sz="2000">
                <a:solidFill>
                  <a:srgbClr val="93FF93"/>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0"/>
              </a:spcBef>
            </a:pPr>
            <a:r>
              <a:rPr lang="en-US" altLang="en-US" sz="3200" dirty="0" smtClean="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AA - AL</a:t>
            </a:r>
            <a:endPar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endParaRP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K</a:t>
            </a:r>
          </a:p>
          <a:p>
            <a:pPr>
              <a:spcBef>
                <a:spcPts val="0"/>
              </a:spcBef>
            </a:pPr>
            <a:r>
              <a:rPr lang="en-US" altLang="en-US" sz="3200" dirty="0" smtClean="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KA - KZ</a:t>
            </a:r>
            <a:endPar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endParaRP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N</a:t>
            </a:r>
          </a:p>
          <a:p>
            <a:pPr>
              <a:spcBef>
                <a:spcPts val="0"/>
              </a:spcBef>
            </a:pPr>
            <a:r>
              <a:rPr lang="en-US" altLang="en-US" sz="3200" dirty="0" smtClean="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NA - NZ</a:t>
            </a:r>
            <a:endPar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endParaRPr>
          </a:p>
          <a:p>
            <a:pPr>
              <a:spcBef>
                <a:spcPts val="0"/>
              </a:spcBef>
            </a:pPr>
            <a:r>
              <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W</a:t>
            </a:r>
          </a:p>
          <a:p>
            <a:pPr>
              <a:spcBef>
                <a:spcPts val="0"/>
              </a:spcBef>
            </a:pPr>
            <a:r>
              <a:rPr lang="en-US" altLang="en-US" sz="3200" dirty="0" smtClean="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WA - WZ  </a:t>
            </a:r>
            <a:endParaRPr lang="en-US" altLang="en-US" sz="3200" dirty="0">
              <a:ln w="3175">
                <a:solidFill>
                  <a:schemeClr val="bg1"/>
                </a:solidFill>
                <a:prstDash val="solid"/>
              </a:ln>
              <a:solidFill>
                <a:srgbClr val="FFFF00"/>
              </a:solidFill>
              <a:effectLst>
                <a:outerShdw blurRad="50000" dist="50800" dir="7500000" algn="tl">
                  <a:srgbClr val="000000">
                    <a:shade val="5000"/>
                    <a:alpha val="35000"/>
                  </a:srgbClr>
                </a:outerShdw>
              </a:effectLst>
              <a:latin typeface="Times New Roman" pitchFamily="18" charset="0"/>
            </a:endParaRPr>
          </a:p>
        </p:txBody>
      </p:sp>
      <p:grpSp>
        <p:nvGrpSpPr>
          <p:cNvPr id="28" name="Group 27"/>
          <p:cNvGrpSpPr/>
          <p:nvPr/>
        </p:nvGrpSpPr>
        <p:grpSpPr>
          <a:xfrm>
            <a:off x="1212916" y="636898"/>
            <a:ext cx="4084256" cy="3816011"/>
            <a:chOff x="1212916" y="636898"/>
            <a:chExt cx="4084256" cy="3816011"/>
          </a:xfrm>
        </p:grpSpPr>
        <p:sp>
          <p:nvSpPr>
            <p:cNvPr id="24" name="Rectangle 23"/>
            <p:cNvSpPr/>
            <p:nvPr/>
          </p:nvSpPr>
          <p:spPr>
            <a:xfrm>
              <a:off x="1214002" y="3252580"/>
              <a:ext cx="40831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WB8AXP</a:t>
              </a:r>
            </a:p>
          </p:txBody>
        </p:sp>
        <p:sp>
          <p:nvSpPr>
            <p:cNvPr id="25" name="Rectangle 24"/>
            <p:cNvSpPr/>
            <p:nvPr/>
          </p:nvSpPr>
          <p:spPr>
            <a:xfrm>
              <a:off x="1212916" y="636898"/>
              <a:ext cx="302518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K</a:t>
              </a:r>
              <a:r>
                <a:rPr lang="en-US" sz="7200" b="1" cap="none" spc="50" dirty="0" smtClean="0">
                  <a:ln w="11430"/>
                  <a:solidFill>
                    <a:srgbClr val="3366FF"/>
                  </a:solidFill>
                  <a:effectLst>
                    <a:outerShdw blurRad="76200" dist="50800" dir="5400000" algn="tl" rotWithShape="0">
                      <a:srgbClr val="000000">
                        <a:alpha val="65000"/>
                      </a:srgbClr>
                    </a:outerShdw>
                  </a:effectLst>
                </a:rPr>
                <a:t>2GW</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sp>
          <p:nvSpPr>
            <p:cNvPr id="26" name="Rectangle 25"/>
            <p:cNvSpPr/>
            <p:nvPr/>
          </p:nvSpPr>
          <p:spPr>
            <a:xfrm>
              <a:off x="1213461" y="1507861"/>
              <a:ext cx="35189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AD4UM</a:t>
              </a:r>
            </a:p>
          </p:txBody>
        </p:sp>
        <p:sp>
          <p:nvSpPr>
            <p:cNvPr id="27" name="Rectangle 26"/>
            <p:cNvSpPr/>
            <p:nvPr/>
          </p:nvSpPr>
          <p:spPr>
            <a:xfrm>
              <a:off x="1214529" y="2374531"/>
              <a:ext cx="271741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N</a:t>
              </a:r>
              <a:r>
                <a:rPr lang="en-US" sz="7200" b="1" cap="none" spc="50" dirty="0" smtClean="0">
                  <a:ln w="11430"/>
                  <a:solidFill>
                    <a:srgbClr val="3366FF"/>
                  </a:solidFill>
                  <a:effectLst>
                    <a:outerShdw blurRad="76200" dist="50800" dir="5400000" algn="tl" rotWithShape="0">
                      <a:srgbClr val="000000">
                        <a:alpha val="65000"/>
                      </a:srgbClr>
                    </a:outerShdw>
                  </a:effectLst>
                </a:rPr>
                <a:t>7QR</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grpSp>
      <p:grpSp>
        <p:nvGrpSpPr>
          <p:cNvPr id="3" name="Group 2"/>
          <p:cNvGrpSpPr/>
          <p:nvPr/>
        </p:nvGrpSpPr>
        <p:grpSpPr>
          <a:xfrm>
            <a:off x="1216264" y="636757"/>
            <a:ext cx="4084256" cy="3816011"/>
            <a:chOff x="1209766" y="638514"/>
            <a:chExt cx="4084256" cy="3816011"/>
          </a:xfrm>
        </p:grpSpPr>
        <p:sp>
          <p:nvSpPr>
            <p:cNvPr id="11" name="Rectangle 10"/>
            <p:cNvSpPr/>
            <p:nvPr/>
          </p:nvSpPr>
          <p:spPr>
            <a:xfrm>
              <a:off x="1210852" y="3254196"/>
              <a:ext cx="40831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WB</a:t>
              </a:r>
              <a:r>
                <a:rPr lang="en-US" sz="7200" b="1" spc="50" dirty="0">
                  <a:ln w="11430"/>
                  <a:solidFill>
                    <a:srgbClr val="3366FF"/>
                  </a:solidFill>
                  <a:effectLst>
                    <a:outerShdw blurRad="76200" dist="50800" dir="5400000" algn="tl" rotWithShape="0">
                      <a:srgbClr val="000000">
                        <a:alpha val="65000"/>
                      </a:srgbClr>
                    </a:outerShdw>
                  </a:effectLst>
                </a:rPr>
                <a:t>8AXP</a:t>
              </a:r>
            </a:p>
          </p:txBody>
        </p:sp>
        <p:sp>
          <p:nvSpPr>
            <p:cNvPr id="12" name="Rectangle 11"/>
            <p:cNvSpPr/>
            <p:nvPr/>
          </p:nvSpPr>
          <p:spPr>
            <a:xfrm>
              <a:off x="1209766" y="638514"/>
              <a:ext cx="302518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smtClean="0">
                  <a:ln w="19050">
                    <a:solidFill>
                      <a:srgbClr val="FF0000"/>
                    </a:solidFill>
                    <a:prstDash val="solid"/>
                  </a:ln>
                  <a:solidFill>
                    <a:srgbClr val="FFFF00"/>
                  </a:solidFill>
                  <a:effectLst>
                    <a:outerShdw blurRad="50000" dist="50800" dir="7500000" algn="tl">
                      <a:srgbClr val="000000">
                        <a:shade val="5000"/>
                        <a:alpha val="35000"/>
                      </a:srgbClr>
                    </a:outerShdw>
                  </a:effectLst>
                </a:rPr>
                <a:t>K</a:t>
              </a:r>
              <a:r>
                <a:rPr lang="en-US" sz="7200" b="1" cap="none" spc="50" dirty="0" smtClean="0">
                  <a:ln w="11430"/>
                  <a:solidFill>
                    <a:srgbClr val="3366FF"/>
                  </a:solidFill>
                  <a:effectLst>
                    <a:outerShdw blurRad="76200" dist="50800" dir="5400000" algn="tl" rotWithShape="0">
                      <a:srgbClr val="000000">
                        <a:alpha val="65000"/>
                      </a:srgbClr>
                    </a:outerShdw>
                  </a:effectLst>
                </a:rPr>
                <a:t>2GW</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sp>
          <p:nvSpPr>
            <p:cNvPr id="13" name="Rectangle 12"/>
            <p:cNvSpPr/>
            <p:nvPr/>
          </p:nvSpPr>
          <p:spPr>
            <a:xfrm>
              <a:off x="1210311" y="1509477"/>
              <a:ext cx="35189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AD</a:t>
              </a:r>
              <a:r>
                <a:rPr lang="en-US" sz="7200" b="1" spc="50" dirty="0">
                  <a:ln w="11430"/>
                  <a:solidFill>
                    <a:srgbClr val="3366FF"/>
                  </a:solidFill>
                  <a:effectLst>
                    <a:outerShdw blurRad="76200" dist="50800" dir="5400000" algn="tl" rotWithShape="0">
                      <a:srgbClr val="000000">
                        <a:alpha val="65000"/>
                      </a:srgbClr>
                    </a:outerShdw>
                  </a:effectLst>
                </a:rPr>
                <a:t>4UM</a:t>
              </a:r>
            </a:p>
          </p:txBody>
        </p:sp>
        <p:sp>
          <p:nvSpPr>
            <p:cNvPr id="14" name="Rectangle 13"/>
            <p:cNvSpPr/>
            <p:nvPr/>
          </p:nvSpPr>
          <p:spPr>
            <a:xfrm>
              <a:off x="1211379" y="2376147"/>
              <a:ext cx="271741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N</a:t>
              </a:r>
              <a:r>
                <a:rPr lang="en-US" sz="7200" b="1" spc="50" dirty="0">
                  <a:ln w="11430"/>
                  <a:solidFill>
                    <a:srgbClr val="3366FF"/>
                  </a:solidFill>
                  <a:effectLst>
                    <a:outerShdw blurRad="76200" dist="50800" dir="5400000" algn="tl" rotWithShape="0">
                      <a:srgbClr val="000000">
                        <a:alpha val="65000"/>
                      </a:srgbClr>
                    </a:outerShdw>
                  </a:effectLst>
                </a:rPr>
                <a:t>7QR</a:t>
              </a:r>
            </a:p>
          </p:txBody>
        </p:sp>
      </p:grpSp>
      <p:grpSp>
        <p:nvGrpSpPr>
          <p:cNvPr id="2" name="Group 1"/>
          <p:cNvGrpSpPr/>
          <p:nvPr/>
        </p:nvGrpSpPr>
        <p:grpSpPr>
          <a:xfrm>
            <a:off x="1224061" y="638467"/>
            <a:ext cx="4084256" cy="3816011"/>
            <a:chOff x="1209130" y="638034"/>
            <a:chExt cx="4084256" cy="3816011"/>
          </a:xfrm>
        </p:grpSpPr>
        <p:sp>
          <p:nvSpPr>
            <p:cNvPr id="20" name="Rectangle 19"/>
            <p:cNvSpPr/>
            <p:nvPr/>
          </p:nvSpPr>
          <p:spPr>
            <a:xfrm>
              <a:off x="1210216" y="3253716"/>
              <a:ext cx="408317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WB</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8</a:t>
              </a:r>
              <a:r>
                <a:rPr lang="en-US" sz="7200" b="1" spc="50" dirty="0">
                  <a:ln w="11430"/>
                  <a:solidFill>
                    <a:srgbClr val="3366FF"/>
                  </a:solidFill>
                  <a:effectLst>
                    <a:outerShdw blurRad="76200" dist="50800" dir="5400000" algn="tl" rotWithShape="0">
                      <a:srgbClr val="000000">
                        <a:alpha val="65000"/>
                      </a:srgbClr>
                    </a:outerShdw>
                  </a:effectLst>
                </a:rPr>
                <a:t>AXP</a:t>
              </a:r>
            </a:p>
          </p:txBody>
        </p:sp>
        <p:sp>
          <p:nvSpPr>
            <p:cNvPr id="21" name="Rectangle 20"/>
            <p:cNvSpPr/>
            <p:nvPr/>
          </p:nvSpPr>
          <p:spPr>
            <a:xfrm>
              <a:off x="1209130" y="638034"/>
              <a:ext cx="302518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K</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2</a:t>
              </a:r>
              <a:r>
                <a:rPr lang="en-US" sz="7200" b="1" cap="none" spc="50" dirty="0" smtClean="0">
                  <a:ln w="11430"/>
                  <a:solidFill>
                    <a:srgbClr val="3366FF"/>
                  </a:solidFill>
                  <a:effectLst>
                    <a:outerShdw blurRad="76200" dist="50800" dir="5400000" algn="tl" rotWithShape="0">
                      <a:srgbClr val="000000">
                        <a:alpha val="65000"/>
                      </a:srgbClr>
                    </a:outerShdw>
                  </a:effectLst>
                </a:rPr>
                <a:t>GW</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sp>
          <p:nvSpPr>
            <p:cNvPr id="22" name="Rectangle 21"/>
            <p:cNvSpPr/>
            <p:nvPr/>
          </p:nvSpPr>
          <p:spPr>
            <a:xfrm>
              <a:off x="1209675" y="1508997"/>
              <a:ext cx="35189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AD</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4</a:t>
              </a:r>
              <a:r>
                <a:rPr lang="en-US" sz="7200" b="1" spc="50" dirty="0">
                  <a:ln w="11430"/>
                  <a:solidFill>
                    <a:srgbClr val="3366FF"/>
                  </a:solidFill>
                  <a:effectLst>
                    <a:outerShdw blurRad="76200" dist="50800" dir="5400000" algn="tl" rotWithShape="0">
                      <a:srgbClr val="000000">
                        <a:alpha val="65000"/>
                      </a:srgbClr>
                    </a:outerShdw>
                  </a:effectLst>
                </a:rPr>
                <a:t>UM</a:t>
              </a:r>
            </a:p>
          </p:txBody>
        </p:sp>
        <p:sp>
          <p:nvSpPr>
            <p:cNvPr id="23" name="Rectangle 22"/>
            <p:cNvSpPr/>
            <p:nvPr/>
          </p:nvSpPr>
          <p:spPr>
            <a:xfrm>
              <a:off x="1210743" y="2375667"/>
              <a:ext cx="2717411"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3366FF"/>
                  </a:solidFill>
                  <a:effectLst>
                    <a:outerShdw blurRad="76200" dist="50800" dir="5400000" algn="tl" rotWithShape="0">
                      <a:srgbClr val="000000">
                        <a:alpha val="65000"/>
                      </a:srgbClr>
                    </a:outerShdw>
                  </a:effectLst>
                </a:rPr>
                <a:t>N</a:t>
              </a:r>
              <a:r>
                <a:rPr lang="en-US" sz="7200" b="1" dirty="0">
                  <a:ln w="19050">
                    <a:solidFill>
                      <a:srgbClr val="FF0000"/>
                    </a:solidFill>
                    <a:prstDash val="solid"/>
                  </a:ln>
                  <a:solidFill>
                    <a:srgbClr val="FFFF00"/>
                  </a:solidFill>
                  <a:effectLst>
                    <a:outerShdw blurRad="50000" dist="50800" dir="7500000" algn="tl">
                      <a:srgbClr val="000000">
                        <a:shade val="5000"/>
                        <a:alpha val="35000"/>
                      </a:srgbClr>
                    </a:outerShdw>
                  </a:effectLst>
                </a:rPr>
                <a:t>7</a:t>
              </a:r>
              <a:r>
                <a:rPr lang="en-US" sz="7200" b="1" spc="50" dirty="0">
                  <a:ln w="11430"/>
                  <a:solidFill>
                    <a:srgbClr val="3366FF"/>
                  </a:solidFill>
                  <a:effectLst>
                    <a:outerShdw blurRad="76200" dist="50800" dir="5400000" algn="tl" rotWithShape="0">
                      <a:srgbClr val="000000">
                        <a:alpha val="65000"/>
                      </a:srgbClr>
                    </a:outerShdw>
                  </a:effectLst>
                </a:rPr>
                <a:t>Q</a:t>
              </a:r>
              <a:r>
                <a:rPr lang="en-US" sz="7200" b="1" cap="none" spc="50" dirty="0" smtClean="0">
                  <a:ln w="11430"/>
                  <a:solidFill>
                    <a:srgbClr val="3366FF"/>
                  </a:solidFill>
                  <a:effectLst>
                    <a:outerShdw blurRad="76200" dist="50800" dir="5400000" algn="tl" rotWithShape="0">
                      <a:srgbClr val="000000">
                        <a:alpha val="65000"/>
                      </a:srgbClr>
                    </a:outerShdw>
                  </a:effectLst>
                </a:rPr>
                <a:t>R</a:t>
              </a:r>
              <a:endParaRPr lang="en-US" sz="7200" b="1" cap="none" spc="50" dirty="0">
                <a:ln w="11430"/>
                <a:solidFill>
                  <a:srgbClr val="3366FF"/>
                </a:solidFill>
                <a:effectLst>
                  <a:outerShdw blurRad="76200" dist="50800" dir="5400000" algn="tl" rotWithShape="0">
                    <a:srgbClr val="000000">
                      <a:alpha val="65000"/>
                    </a:srgbClr>
                  </a:outerShdw>
                </a:effectLst>
              </a:endParaRPr>
            </a:p>
          </p:txBody>
        </p:sp>
      </p:grpSp>
      <p:sp>
        <p:nvSpPr>
          <p:cNvPr id="19" name="TextBox 18"/>
          <p:cNvSpPr txBox="1"/>
          <p:nvPr/>
        </p:nvSpPr>
        <p:spPr>
          <a:xfrm>
            <a:off x="5484858" y="1412935"/>
            <a:ext cx="2933701" cy="1862048"/>
          </a:xfrm>
          <a:prstGeom prst="rect">
            <a:avLst/>
          </a:prstGeom>
        </p:spPr>
        <p:txBody>
          <a:bodyPr vert="horz" wrap="square" lIns="91440" tIns="45720" rIns="91440" bIns="45720" rtlCol="0">
            <a:spAutoFit/>
          </a:bodyPr>
          <a:lstStyle>
            <a:lvl1pPr indent="0">
              <a:spcBef>
                <a:spcPct val="50000"/>
              </a:spcBef>
              <a:buFont typeface="Arial" panose="020B0604020202020204" pitchFamily="34" charset="0"/>
              <a:buNone/>
              <a:defRPr sz="2800">
                <a:solidFill>
                  <a:srgbClr val="D9FFD9"/>
                </a:solidFill>
                <a:latin typeface="Rockwell" panose="02060603020205020403" pitchFamily="18" charset="0"/>
              </a:defRPr>
            </a:lvl1pPr>
            <a:lvl2pPr indent="0">
              <a:spcBef>
                <a:spcPct val="20000"/>
              </a:spcBef>
              <a:buFont typeface="Arial" panose="020B0604020202020204" pitchFamily="34" charset="0"/>
              <a:buNone/>
              <a:defRPr sz="2400">
                <a:solidFill>
                  <a:srgbClr val="D9FFD9"/>
                </a:solidFill>
                <a:latin typeface="Rockwell" panose="02060603020205020403" pitchFamily="18" charset="0"/>
              </a:defRPr>
            </a:lvl2pPr>
            <a:lvl3pPr indent="0">
              <a:spcBef>
                <a:spcPct val="20000"/>
              </a:spcBef>
              <a:buFont typeface="Arial" panose="020B0604020202020204" pitchFamily="34" charset="0"/>
              <a:buNone/>
              <a:defRPr sz="2400">
                <a:solidFill>
                  <a:srgbClr val="93FF93"/>
                </a:solidFill>
              </a:defRPr>
            </a:lvl3pPr>
            <a:lvl4pPr indent="0">
              <a:spcBef>
                <a:spcPct val="20000"/>
              </a:spcBef>
              <a:buFont typeface="Arial" panose="020B0604020202020204" pitchFamily="34" charset="0"/>
              <a:buNone/>
              <a:defRPr sz="2000">
                <a:solidFill>
                  <a:srgbClr val="93FF93"/>
                </a:solidFill>
              </a:defRPr>
            </a:lvl4pPr>
            <a:lvl5pPr indent="0">
              <a:spcBef>
                <a:spcPct val="20000"/>
              </a:spcBef>
              <a:buFont typeface="Arial" panose="020B0604020202020204" pitchFamily="34" charset="0"/>
              <a:buNone/>
              <a:defRPr sz="2000">
                <a:solidFill>
                  <a:srgbClr val="93FF93"/>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1500" b="1" dirty="0">
                <a:ln w="19050">
                  <a:solidFill>
                    <a:srgbClr val="FF0000"/>
                  </a:solidFill>
                  <a:prstDash val="solid"/>
                </a:ln>
                <a:solidFill>
                  <a:srgbClr val="FFFF00"/>
                </a:solidFill>
                <a:effectLst>
                  <a:outerShdw blurRad="50000" dist="50800" dir="7500000" algn="tl">
                    <a:srgbClr val="000000">
                      <a:shade val="5000"/>
                      <a:alpha val="35000"/>
                    </a:srgbClr>
                  </a:outerShdw>
                </a:effectLst>
                <a:latin typeface="Times New Roman" pitchFamily="18" charset="0"/>
              </a:rPr>
              <a:t>0 - 9</a:t>
            </a:r>
          </a:p>
        </p:txBody>
      </p:sp>
      <p:sp>
        <p:nvSpPr>
          <p:cNvPr id="29" name="TextBox 28"/>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8-1</a:t>
            </a:r>
            <a:endParaRPr lang="en-US" sz="1200" b="1" dirty="0">
              <a:solidFill>
                <a:schemeClr val="bg1">
                  <a:lumMod val="65000"/>
                </a:schemeClr>
              </a:solidFill>
              <a:latin typeface="Calibri" panose="020F0502020204030204" pitchFamily="34" charset="0"/>
            </a:endParaRPr>
          </a:p>
        </p:txBody>
      </p:sp>
      <p:sp>
        <p:nvSpPr>
          <p:cNvPr id="30" name="TextBox 29"/>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8-2</a:t>
            </a:r>
            <a:endParaRPr lang="en-US" sz="1200" b="1" dirty="0">
              <a:solidFill>
                <a:schemeClr val="bg1">
                  <a:lumMod val="65000"/>
                </a:schemeClr>
              </a:solidFill>
              <a:latin typeface="Calibri" panose="020F0502020204030204" pitchFamily="34" charset="0"/>
            </a:endParaRPr>
          </a:p>
        </p:txBody>
      </p:sp>
      <p:sp>
        <p:nvSpPr>
          <p:cNvPr id="31" name="TextBox 30"/>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8-3</a:t>
            </a:r>
            <a:endParaRPr lang="en-US" sz="12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61906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9" grpId="0"/>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10940" y="127327"/>
            <a:ext cx="4975860" cy="215444"/>
          </a:xfrm>
        </p:spPr>
        <p:txBody>
          <a:bodyPr/>
          <a:lstStyle/>
          <a:p>
            <a:r>
              <a:rPr lang="en-US" dirty="0" smtClean="0"/>
              <a:t>Radio Station Call Signs </a:t>
            </a:r>
            <a:r>
              <a:rPr lang="en-US" dirty="0"/>
              <a:t>[</a:t>
            </a:r>
            <a:r>
              <a:rPr lang="en-US" dirty="0" err="1"/>
              <a:t>Req</a:t>
            </a:r>
            <a:r>
              <a:rPr lang="en-US" dirty="0"/>
              <a:t> </a:t>
            </a:r>
            <a:r>
              <a:rPr lang="en-US" dirty="0" smtClean="0"/>
              <a:t>1c]</a:t>
            </a:r>
            <a:endParaRPr lang="en-US" dirty="0"/>
          </a:p>
        </p:txBody>
      </p:sp>
      <p:sp>
        <p:nvSpPr>
          <p:cNvPr id="4" name="Slide Number Placeholder 3"/>
          <p:cNvSpPr>
            <a:spLocks noGrp="1"/>
          </p:cNvSpPr>
          <p:nvPr>
            <p:ph type="sldNum" sz="quarter" idx="12"/>
          </p:nvPr>
        </p:nvSpPr>
        <p:spPr/>
        <p:txBody>
          <a:bodyPr/>
          <a:lstStyle/>
          <a:p>
            <a:pPr>
              <a:defRPr/>
            </a:pPr>
            <a:fld id="{F5F7795E-C164-4D43-8444-659383B58B13}" type="slidenum">
              <a:rPr lang="en-US" smtClean="0"/>
              <a:pPr>
                <a:defRPr/>
              </a:pPr>
              <a:t>9</a:t>
            </a:fld>
            <a:endParaRPr lang="en-US"/>
          </a:p>
        </p:txBody>
      </p:sp>
      <p:grpSp>
        <p:nvGrpSpPr>
          <p:cNvPr id="7" name="Group 6"/>
          <p:cNvGrpSpPr/>
          <p:nvPr/>
        </p:nvGrpSpPr>
        <p:grpSpPr>
          <a:xfrm>
            <a:off x="1402695" y="493819"/>
            <a:ext cx="6900565" cy="4274472"/>
            <a:chOff x="1379835" y="478579"/>
            <a:chExt cx="6900565" cy="4274472"/>
          </a:xfrm>
        </p:grpSpPr>
        <p:grpSp>
          <p:nvGrpSpPr>
            <p:cNvPr id="2052" name="Group 2051"/>
            <p:cNvGrpSpPr/>
            <p:nvPr/>
          </p:nvGrpSpPr>
          <p:grpSpPr>
            <a:xfrm>
              <a:off x="1379835" y="478579"/>
              <a:ext cx="6900565" cy="4274472"/>
              <a:chOff x="1202035" y="287338"/>
              <a:chExt cx="7311811" cy="4529213"/>
            </a:xfrm>
          </p:grpSpPr>
          <p:sp>
            <p:nvSpPr>
              <p:cNvPr id="2051" name="Rectangle 2050"/>
              <p:cNvSpPr/>
              <p:nvPr/>
            </p:nvSpPr>
            <p:spPr bwMode="auto">
              <a:xfrm>
                <a:off x="1209675" y="287338"/>
                <a:ext cx="7299325" cy="45227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049" name="Picture 20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035" y="295275"/>
                <a:ext cx="7311811" cy="4521276"/>
              </a:xfrm>
              <a:prstGeom prst="rect">
                <a:avLst/>
              </a:prstGeom>
            </p:spPr>
          </p:pic>
        </p:grpSp>
        <p:cxnSp>
          <p:nvCxnSpPr>
            <p:cNvPr id="6" name="Straight Connector 5"/>
            <p:cNvCxnSpPr/>
            <p:nvPr/>
          </p:nvCxnSpPr>
          <p:spPr bwMode="auto">
            <a:xfrm flipV="1">
              <a:off x="4638675" y="2085975"/>
              <a:ext cx="121444" cy="66675"/>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 name="Rectangle 1"/>
          <p:cNvSpPr/>
          <p:nvPr/>
        </p:nvSpPr>
        <p:spPr bwMode="auto">
          <a:xfrm>
            <a:off x="1398270" y="476250"/>
            <a:ext cx="6867525" cy="42672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40"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9130">
            <a:off x="2795530" y="1010868"/>
            <a:ext cx="4057003" cy="3042753"/>
          </a:xfrm>
          <a:prstGeom prst="rect">
            <a:avLst/>
          </a:prstGeom>
          <a:ln w="3175">
            <a:solidFill>
              <a:schemeClr val="tx1"/>
            </a:solidFill>
          </a:ln>
          <a:effectLst>
            <a:outerShdw blurRad="50800" dist="101600" dir="2700000" sx="101000" sy="101000" algn="tl" rotWithShape="0">
              <a:prstClr val="black">
                <a:alpha val="77000"/>
              </a:prstClr>
            </a:outerShdw>
          </a:effectLst>
        </p:spPr>
      </p:pic>
      <p:sp>
        <p:nvSpPr>
          <p:cNvPr id="11" name="TextBox 10"/>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9-1</a:t>
            </a:r>
            <a:endParaRPr lang="en-US" sz="1200" b="1" dirty="0">
              <a:solidFill>
                <a:schemeClr val="bg1">
                  <a:lumMod val="65000"/>
                </a:schemeClr>
              </a:solidFill>
              <a:latin typeface="Calibri" panose="020F0502020204030204" pitchFamily="34" charset="0"/>
            </a:endParaRPr>
          </a:p>
        </p:txBody>
      </p:sp>
      <p:sp>
        <p:nvSpPr>
          <p:cNvPr id="12" name="TextBox 11"/>
          <p:cNvSpPr txBox="1"/>
          <p:nvPr/>
        </p:nvSpPr>
        <p:spPr bwMode="auto">
          <a:xfrm>
            <a:off x="8645076" y="4682738"/>
            <a:ext cx="388247" cy="276999"/>
          </a:xfrm>
          <a:prstGeom prst="rect">
            <a:avLst/>
          </a:prstGeom>
          <a:solidFill>
            <a:srgbClr val="00007A"/>
          </a:solidFill>
          <a:ln w="9525">
            <a:noFill/>
            <a:miter lim="800000"/>
            <a:headEnd/>
            <a:tailEnd/>
          </a:ln>
        </p:spPr>
        <p:txBody>
          <a:bodyPr wrap="none" rtlCol="0">
            <a:spAutoFit/>
          </a:bodyPr>
          <a:lstStyle/>
          <a:p>
            <a:pPr algn="ctr">
              <a:defRPr/>
            </a:pPr>
            <a:r>
              <a:rPr lang="en-US" sz="1200" b="1" dirty="0" smtClean="0">
                <a:solidFill>
                  <a:schemeClr val="bg1">
                    <a:lumMod val="65000"/>
                  </a:schemeClr>
                </a:solidFill>
                <a:latin typeface="Calibri" panose="020F0502020204030204" pitchFamily="34" charset="0"/>
              </a:rPr>
              <a:t>9-2</a:t>
            </a:r>
            <a:endParaRPr lang="en-US" sz="1200" b="1" dirty="0">
              <a:solidFill>
                <a:schemeClr val="bg1">
                  <a:lumMod val="65000"/>
                </a:schemeClr>
              </a:solidFill>
              <a:latin typeface="Calibri" panose="020F0502020204030204" pitchFamily="34" charset="0"/>
            </a:endParaRPr>
          </a:p>
        </p:txBody>
      </p:sp>
      <p:sp>
        <p:nvSpPr>
          <p:cNvPr id="3" name="TextBox 2"/>
          <p:cNvSpPr txBox="1"/>
          <p:nvPr/>
        </p:nvSpPr>
        <p:spPr bwMode="auto">
          <a:xfrm>
            <a:off x="2329577" y="2096284"/>
            <a:ext cx="5145961" cy="1323439"/>
          </a:xfrm>
          <a:prstGeom prst="rect">
            <a:avLst/>
          </a:prstGeom>
          <a:noFill/>
          <a:ln w="9525">
            <a:noFill/>
            <a:miter lim="800000"/>
            <a:headEnd/>
            <a:tailEnd/>
          </a:ln>
        </p:spPr>
        <p:txBody>
          <a:bodyPr wrap="none" rtlCol="0">
            <a:spAutoFit/>
          </a:bodyPr>
          <a:lstStyle/>
          <a:p>
            <a:pPr algn="ctr"/>
            <a:r>
              <a:rPr lang="en-US" sz="4000" i="1" dirty="0" smtClean="0">
                <a:solidFill>
                  <a:schemeClr val="tx1">
                    <a:lumMod val="50000"/>
                    <a:lumOff val="50000"/>
                  </a:schemeClr>
                </a:solidFill>
                <a:cs typeface="Times New Roman" panose="02020603050405020304" pitchFamily="18" charset="0"/>
              </a:rPr>
              <a:t>Adding </a:t>
            </a:r>
          </a:p>
          <a:p>
            <a:pPr algn="ctr"/>
            <a:r>
              <a:rPr lang="en-US" sz="4000" i="1" dirty="0" smtClean="0">
                <a:solidFill>
                  <a:schemeClr val="tx1">
                    <a:lumMod val="50000"/>
                    <a:lumOff val="50000"/>
                  </a:schemeClr>
                </a:solidFill>
                <a:cs typeface="Times New Roman" panose="02020603050405020304" pitchFamily="18" charset="0"/>
              </a:rPr>
              <a:t>International Call Signs</a:t>
            </a:r>
            <a:endParaRPr lang="en-US" sz="4000" i="1" dirty="0">
              <a:solidFill>
                <a:schemeClr val="tx1">
                  <a:lumMod val="50000"/>
                  <a:lumOff val="50000"/>
                </a:schemeClr>
              </a:solidFill>
              <a:cs typeface="Times New Roman" panose="02020603050405020304" pitchFamily="18" charset="0"/>
            </a:endParaRPr>
          </a:p>
        </p:txBody>
      </p:sp>
    </p:spTree>
    <p:extLst>
      <p:ext uri="{BB962C8B-B14F-4D97-AF65-F5344CB8AC3E}">
        <p14:creationId xmlns:p14="http://schemas.microsoft.com/office/powerpoint/2010/main" val="415679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2" grpId="0" animBg="1"/>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26703</TotalTime>
  <Words>466</Words>
  <Application>Microsoft Macintosh PowerPoint</Application>
  <PresentationFormat>On-screen Show (16:9)</PresentationFormat>
  <Paragraphs>292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What is Radio? [Req 1]</vt:lpstr>
      <vt:lpstr>What is Radio? [Req 1]</vt:lpstr>
      <vt:lpstr>What is Radio? [Req 1]</vt:lpstr>
      <vt:lpstr>Broadcast Radio vs. Hobby Radio [Req 1a]</vt:lpstr>
      <vt:lpstr>Broadcast Radio vs. Hobby Radio [Req 1a]</vt:lpstr>
      <vt:lpstr>Broadcasting vs Two Way Communication [Req 1b]</vt:lpstr>
      <vt:lpstr>Radio Station Call Signs [Req 1c]</vt:lpstr>
      <vt:lpstr>Radio Station Call Signs [Req 1c]</vt:lpstr>
      <vt:lpstr>Radio Station Call Signs [Req 1c]</vt:lpstr>
      <vt:lpstr>Phonetic Alphabet [Req 1d]</vt:lpstr>
      <vt:lpstr>What is Radio? [Req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James Wilson</cp:lastModifiedBy>
  <cp:revision>486</cp:revision>
  <cp:lastPrinted>2016-07-21T20:41:19Z</cp:lastPrinted>
  <dcterms:created xsi:type="dcterms:W3CDTF">2002-05-01T00:47:11Z</dcterms:created>
  <dcterms:modified xsi:type="dcterms:W3CDTF">2017-03-16T19:50:20Z</dcterms:modified>
</cp:coreProperties>
</file>